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y="6858000" cx="12192000"/>
  <p:notesSz cx="6858000" cy="9144000"/>
  <p:embeddedFontLst>
    <p:embeddedFont>
      <p:font typeface="Libre Franklin"/>
      <p:regular r:id="rId33"/>
      <p:bold r:id="rId34"/>
      <p:italic r:id="rId35"/>
      <p:boldItalic r:id="rId36"/>
    </p:embeddedFont>
    <p:embeddedFont>
      <p:font typeface="Roboto"/>
      <p:regular r:id="rId37"/>
      <p:bold r:id="rId38"/>
      <p:italic r:id="rId39"/>
      <p:boldItalic r:id="rId40"/>
    </p:embeddedFont>
    <p:embeddedFont>
      <p:font typeface="Playfair Display"/>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oboto-boldItalic.fntdata"/><Relationship Id="rId20" Type="http://schemas.openxmlformats.org/officeDocument/2006/relationships/slide" Target="slides/slide16.xml"/><Relationship Id="rId42" Type="http://schemas.openxmlformats.org/officeDocument/2006/relationships/font" Target="fonts/PlayfairDisplay-bold.fntdata"/><Relationship Id="rId41" Type="http://schemas.openxmlformats.org/officeDocument/2006/relationships/font" Target="fonts/PlayfairDisplay-regular.fntdata"/><Relationship Id="rId22" Type="http://schemas.openxmlformats.org/officeDocument/2006/relationships/slide" Target="slides/slide18.xml"/><Relationship Id="rId44" Type="http://schemas.openxmlformats.org/officeDocument/2006/relationships/font" Target="fonts/PlayfairDisplay-boldItalic.fntdata"/><Relationship Id="rId21" Type="http://schemas.openxmlformats.org/officeDocument/2006/relationships/slide" Target="slides/slide17.xml"/><Relationship Id="rId43" Type="http://schemas.openxmlformats.org/officeDocument/2006/relationships/font" Target="fonts/PlayfairDisplay-italic.fnt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LibreFranklin-regular.fntdata"/><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LibreFranklin-italic.fntdata"/><Relationship Id="rId12" Type="http://schemas.openxmlformats.org/officeDocument/2006/relationships/slide" Target="slides/slide8.xml"/><Relationship Id="rId34" Type="http://schemas.openxmlformats.org/officeDocument/2006/relationships/font" Target="fonts/LibreFranklin-bold.fntdata"/><Relationship Id="rId15" Type="http://schemas.openxmlformats.org/officeDocument/2006/relationships/slide" Target="slides/slide11.xml"/><Relationship Id="rId37" Type="http://schemas.openxmlformats.org/officeDocument/2006/relationships/font" Target="fonts/Roboto-regular.fntdata"/><Relationship Id="rId14" Type="http://schemas.openxmlformats.org/officeDocument/2006/relationships/slide" Target="slides/slide10.xml"/><Relationship Id="rId36" Type="http://schemas.openxmlformats.org/officeDocument/2006/relationships/font" Target="fonts/LibreFranklin-boldItalic.fntdata"/><Relationship Id="rId17" Type="http://schemas.openxmlformats.org/officeDocument/2006/relationships/slide" Target="slides/slide13.xml"/><Relationship Id="rId39" Type="http://schemas.openxmlformats.org/officeDocument/2006/relationships/font" Target="fonts/Roboto-italic.fntdata"/><Relationship Id="rId16" Type="http://schemas.openxmlformats.org/officeDocument/2006/relationships/slide" Target="slides/slide12.xml"/><Relationship Id="rId38" Type="http://schemas.openxmlformats.org/officeDocument/2006/relationships/font" Target="fonts/Roboto-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9eedfcc9b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7" name="Google Shape;97;g9eedfcc9bc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g9eedfcc9bc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c509ec0bf8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gc509ec0bf8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66" name="Google Shape;166;gc509ec0bf8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c509ec0bf8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gc509ec0bf8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172" name="Google Shape;172;gc509ec0bf8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c509ec0bf8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gc509ec0bf8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79" name="Google Shape;179;gc509ec0bf8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c509ec0bf8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gc509ec0bf8_0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185" name="Google Shape;185;gc509ec0bf8_0_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c509ec0bf8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gc509ec0bf8_0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192" name="Google Shape;192;gc509ec0bf8_0_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c509ec0bf8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gc509ec0bf8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199" name="Google Shape;199;gc509ec0bf8_0_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c509ec0bf8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gc509ec0bf8_0_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gc509ec0bf8_0_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c509ec0bf8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c509ec0bf8_0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gc509ec0bf8_0_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c509ec0bf8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gc509ec0bf8_0_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gc509ec0bf8_0_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eddd2c4ef5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eddd2c4ef5_0_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geddd2c4ef5_0_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c509ec0bf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gc509ec0bf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08" name="Google Shape;108;gc509ec0bf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eddd2c4ef5_0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eddd2c4ef5_0_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geddd2c4ef5_0_5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eddd2c4ef5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eddd2c4ef5_0_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geddd2c4ef5_0_5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eddd2c4ef5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eddd2c4ef5_0_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geddd2c4ef5_0_6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eddd2c4ef5_0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eddd2c4ef5_0_9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geddd2c4ef5_0_9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eddd2c4ef5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eddd2c4ef5_0_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geddd2c4ef5_0_7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eddd2c4ef5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eddd2c4ef5_0_7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geddd2c4ef5_0_7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c509ec0bf8_0_30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gc509ec0bf8_0_3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cb7a8d869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cb7a8d869d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gcb7a8d869d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eddd2c4ef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eddd2c4ef5_0_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eddd2c4ef5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eddd2c4ef5_0_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eddd2c4ef5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eddd2c4ef5_0_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Matt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eddd2c4ef5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eddd2c4ef5_0_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geddd2c4ef5_0_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eddd2c4ef5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eddd2c4ef5_0_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geddd2c4ef5_0_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c509ec0bf8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gc509ec0bf8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150" name="Google Shape;150;gc509ec0bf8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eddd2c4ef5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eddd2c4ef5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geddd2c4ef5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solidFill>
          <a:schemeClr val="accent1"/>
        </a:solidFill>
      </p:bgPr>
    </p:bg>
    <p:spTree>
      <p:nvGrpSpPr>
        <p:cNvPr id="16" name="Shape 16"/>
        <p:cNvGrpSpPr/>
        <p:nvPr/>
      </p:nvGrpSpPr>
      <p:grpSpPr>
        <a:xfrm>
          <a:off x="0" y="0"/>
          <a:ext cx="0" cy="0"/>
          <a:chOff x="0" y="0"/>
          <a:chExt cx="0" cy="0"/>
        </a:xfrm>
      </p:grpSpPr>
      <p:sp>
        <p:nvSpPr>
          <p:cNvPr id="17" name="Google Shape;17;p2"/>
          <p:cNvSpPr txBox="1"/>
          <p:nvPr>
            <p:ph type="ctrTitle"/>
          </p:nvPr>
        </p:nvSpPr>
        <p:spPr>
          <a:xfrm>
            <a:off x="1915128" y="1788454"/>
            <a:ext cx="8361229" cy="2098226"/>
          </a:xfrm>
          <a:prstGeom prst="rect">
            <a:avLst/>
          </a:prstGeom>
          <a:noFill/>
          <a:ln>
            <a:noFill/>
          </a:ln>
        </p:spPr>
        <p:txBody>
          <a:bodyPr anchorCtr="0" anchor="b" bIns="45700" lIns="91425" spcFirstLastPara="1" rIns="91425" wrap="square" tIns="45700">
            <a:noAutofit/>
          </a:bodyPr>
          <a:lstStyle>
            <a:lvl1pPr lvl="0" algn="ctr">
              <a:lnSpc>
                <a:spcPct val="89000"/>
              </a:lnSpc>
              <a:spcBef>
                <a:spcPts val="0"/>
              </a:spcBef>
              <a:spcAft>
                <a:spcPts val="0"/>
              </a:spcAft>
              <a:buClr>
                <a:schemeClr val="dk2"/>
              </a:buClr>
              <a:buSzPts val="7200"/>
              <a:buFont typeface="Roboto"/>
              <a:buNone/>
              <a:defRPr sz="7200" cap="none">
                <a:solidFill>
                  <a:schemeClr val="dk2"/>
                </a:solidFill>
                <a:latin typeface="Roboto"/>
                <a:ea typeface="Roboto"/>
                <a:cs typeface="Roboto"/>
                <a:sym typeface="Roboto"/>
              </a:defRPr>
            </a:lvl1pPr>
            <a:lvl2pPr lvl="1">
              <a:spcBef>
                <a:spcPts val="0"/>
              </a:spcBef>
              <a:spcAft>
                <a:spcPts val="0"/>
              </a:spcAft>
              <a:buSzPts val="1400"/>
              <a:buFont typeface="Roboto"/>
              <a:buNone/>
              <a:defRPr>
                <a:latin typeface="Roboto"/>
                <a:ea typeface="Roboto"/>
                <a:cs typeface="Roboto"/>
                <a:sym typeface="Roboto"/>
              </a:defRPr>
            </a:lvl2pPr>
            <a:lvl3pPr lvl="2">
              <a:spcBef>
                <a:spcPts val="0"/>
              </a:spcBef>
              <a:spcAft>
                <a:spcPts val="0"/>
              </a:spcAft>
              <a:buSzPts val="1400"/>
              <a:buFont typeface="Roboto"/>
              <a:buNone/>
              <a:defRPr>
                <a:latin typeface="Roboto"/>
                <a:ea typeface="Roboto"/>
                <a:cs typeface="Roboto"/>
                <a:sym typeface="Roboto"/>
              </a:defRPr>
            </a:lvl3pPr>
            <a:lvl4pPr lvl="3">
              <a:spcBef>
                <a:spcPts val="0"/>
              </a:spcBef>
              <a:spcAft>
                <a:spcPts val="0"/>
              </a:spcAft>
              <a:buSzPts val="1400"/>
              <a:buFont typeface="Roboto"/>
              <a:buNone/>
              <a:defRPr>
                <a:latin typeface="Roboto"/>
                <a:ea typeface="Roboto"/>
                <a:cs typeface="Roboto"/>
                <a:sym typeface="Roboto"/>
              </a:defRPr>
            </a:lvl4pPr>
            <a:lvl5pPr lvl="4">
              <a:spcBef>
                <a:spcPts val="0"/>
              </a:spcBef>
              <a:spcAft>
                <a:spcPts val="0"/>
              </a:spcAft>
              <a:buSzPts val="1400"/>
              <a:buFont typeface="Roboto"/>
              <a:buNone/>
              <a:defRPr>
                <a:latin typeface="Roboto"/>
                <a:ea typeface="Roboto"/>
                <a:cs typeface="Roboto"/>
                <a:sym typeface="Roboto"/>
              </a:defRPr>
            </a:lvl5pPr>
            <a:lvl6pPr lvl="5">
              <a:spcBef>
                <a:spcPts val="0"/>
              </a:spcBef>
              <a:spcAft>
                <a:spcPts val="0"/>
              </a:spcAft>
              <a:buSzPts val="1400"/>
              <a:buFont typeface="Roboto"/>
              <a:buNone/>
              <a:defRPr>
                <a:latin typeface="Roboto"/>
                <a:ea typeface="Roboto"/>
                <a:cs typeface="Roboto"/>
                <a:sym typeface="Roboto"/>
              </a:defRPr>
            </a:lvl6pPr>
            <a:lvl7pPr lvl="6">
              <a:spcBef>
                <a:spcPts val="0"/>
              </a:spcBef>
              <a:spcAft>
                <a:spcPts val="0"/>
              </a:spcAft>
              <a:buSzPts val="1400"/>
              <a:buFont typeface="Roboto"/>
              <a:buNone/>
              <a:defRPr>
                <a:latin typeface="Roboto"/>
                <a:ea typeface="Roboto"/>
                <a:cs typeface="Roboto"/>
                <a:sym typeface="Roboto"/>
              </a:defRPr>
            </a:lvl7pPr>
            <a:lvl8pPr lvl="7">
              <a:spcBef>
                <a:spcPts val="0"/>
              </a:spcBef>
              <a:spcAft>
                <a:spcPts val="0"/>
              </a:spcAft>
              <a:buSzPts val="1400"/>
              <a:buFont typeface="Roboto"/>
              <a:buNone/>
              <a:defRPr>
                <a:latin typeface="Roboto"/>
                <a:ea typeface="Roboto"/>
                <a:cs typeface="Roboto"/>
                <a:sym typeface="Roboto"/>
              </a:defRPr>
            </a:lvl8pPr>
            <a:lvl9pPr lvl="8">
              <a:spcBef>
                <a:spcPts val="0"/>
              </a:spcBef>
              <a:spcAft>
                <a:spcPts val="0"/>
              </a:spcAft>
              <a:buSzPts val="1400"/>
              <a:buFont typeface="Roboto"/>
              <a:buNone/>
              <a:defRPr>
                <a:latin typeface="Roboto"/>
                <a:ea typeface="Roboto"/>
                <a:cs typeface="Roboto"/>
                <a:sym typeface="Roboto"/>
              </a:defRPr>
            </a:lvl9pPr>
          </a:lstStyle>
          <a:p/>
        </p:txBody>
      </p:sp>
      <p:sp>
        <p:nvSpPr>
          <p:cNvPr id="18" name="Google Shape;18;p2"/>
          <p:cNvSpPr txBox="1"/>
          <p:nvPr>
            <p:ph idx="1" type="subTitle"/>
          </p:nvPr>
        </p:nvSpPr>
        <p:spPr>
          <a:xfrm>
            <a:off x="2679906" y="3956279"/>
            <a:ext cx="6831673" cy="1086237"/>
          </a:xfrm>
          <a:prstGeom prst="rect">
            <a:avLst/>
          </a:prstGeom>
          <a:noFill/>
          <a:ln>
            <a:noFill/>
          </a:ln>
        </p:spPr>
        <p:txBody>
          <a:bodyPr anchorCtr="0" anchor="t" bIns="45700" lIns="91425" spcFirstLastPara="1" rIns="91425" wrap="square" tIns="45700">
            <a:noAutofit/>
          </a:bodyPr>
          <a:lstStyle>
            <a:lvl1pPr lvl="0" algn="ctr">
              <a:lnSpc>
                <a:spcPct val="112000"/>
              </a:lnSpc>
              <a:spcBef>
                <a:spcPts val="0"/>
              </a:spcBef>
              <a:spcAft>
                <a:spcPts val="0"/>
              </a:spcAft>
              <a:buClr>
                <a:schemeClr val="lt2"/>
              </a:buClr>
              <a:buSzPts val="2300"/>
              <a:buFont typeface="Roboto"/>
              <a:buNone/>
              <a:defRPr sz="2300">
                <a:solidFill>
                  <a:schemeClr val="lt2"/>
                </a:solidFill>
                <a:latin typeface="Roboto"/>
                <a:ea typeface="Roboto"/>
                <a:cs typeface="Roboto"/>
                <a:sym typeface="Roboto"/>
              </a:defRPr>
            </a:lvl1pPr>
            <a:lvl2pPr lvl="1" algn="ctr">
              <a:lnSpc>
                <a:spcPct val="94000"/>
              </a:lnSpc>
              <a:spcBef>
                <a:spcPts val="500"/>
              </a:spcBef>
              <a:spcAft>
                <a:spcPts val="0"/>
              </a:spcAft>
              <a:buClr>
                <a:schemeClr val="dk2"/>
              </a:buClr>
              <a:buSzPts val="2000"/>
              <a:buFont typeface="Roboto"/>
              <a:buNone/>
              <a:defRPr sz="2000">
                <a:latin typeface="Roboto"/>
                <a:ea typeface="Roboto"/>
                <a:cs typeface="Roboto"/>
                <a:sym typeface="Roboto"/>
              </a:defRPr>
            </a:lvl2pPr>
            <a:lvl3pPr lvl="2" algn="ctr">
              <a:lnSpc>
                <a:spcPct val="94000"/>
              </a:lnSpc>
              <a:spcBef>
                <a:spcPts val="500"/>
              </a:spcBef>
              <a:spcAft>
                <a:spcPts val="0"/>
              </a:spcAft>
              <a:buClr>
                <a:schemeClr val="dk2"/>
              </a:buClr>
              <a:buSzPts val="1800"/>
              <a:buFont typeface="Roboto"/>
              <a:buNone/>
              <a:defRPr sz="1800">
                <a:latin typeface="Roboto"/>
                <a:ea typeface="Roboto"/>
                <a:cs typeface="Roboto"/>
                <a:sym typeface="Roboto"/>
              </a:defRPr>
            </a:lvl3pPr>
            <a:lvl4pPr lvl="3" algn="ctr">
              <a:lnSpc>
                <a:spcPct val="94000"/>
              </a:lnSpc>
              <a:spcBef>
                <a:spcPts val="500"/>
              </a:spcBef>
              <a:spcAft>
                <a:spcPts val="0"/>
              </a:spcAft>
              <a:buClr>
                <a:schemeClr val="dk2"/>
              </a:buClr>
              <a:buSzPts val="1600"/>
              <a:buFont typeface="Roboto"/>
              <a:buNone/>
              <a:defRPr sz="1600">
                <a:latin typeface="Roboto"/>
                <a:ea typeface="Roboto"/>
                <a:cs typeface="Roboto"/>
                <a:sym typeface="Roboto"/>
              </a:defRPr>
            </a:lvl4pPr>
            <a:lvl5pPr lvl="4" algn="ctr">
              <a:lnSpc>
                <a:spcPct val="94000"/>
              </a:lnSpc>
              <a:spcBef>
                <a:spcPts val="500"/>
              </a:spcBef>
              <a:spcAft>
                <a:spcPts val="0"/>
              </a:spcAft>
              <a:buClr>
                <a:schemeClr val="dk2"/>
              </a:buClr>
              <a:buSzPts val="1600"/>
              <a:buFont typeface="Roboto"/>
              <a:buNone/>
              <a:defRPr sz="1600">
                <a:latin typeface="Roboto"/>
                <a:ea typeface="Roboto"/>
                <a:cs typeface="Roboto"/>
                <a:sym typeface="Roboto"/>
              </a:defRPr>
            </a:lvl5pPr>
            <a:lvl6pPr lvl="5" algn="ctr">
              <a:lnSpc>
                <a:spcPct val="94000"/>
              </a:lnSpc>
              <a:spcBef>
                <a:spcPts val="500"/>
              </a:spcBef>
              <a:spcAft>
                <a:spcPts val="0"/>
              </a:spcAft>
              <a:buClr>
                <a:schemeClr val="dk2"/>
              </a:buClr>
              <a:buSzPts val="1600"/>
              <a:buFont typeface="Roboto"/>
              <a:buNone/>
              <a:defRPr sz="1600">
                <a:latin typeface="Roboto"/>
                <a:ea typeface="Roboto"/>
                <a:cs typeface="Roboto"/>
                <a:sym typeface="Roboto"/>
              </a:defRPr>
            </a:lvl6pPr>
            <a:lvl7pPr lvl="6" algn="ctr">
              <a:lnSpc>
                <a:spcPct val="94000"/>
              </a:lnSpc>
              <a:spcBef>
                <a:spcPts val="500"/>
              </a:spcBef>
              <a:spcAft>
                <a:spcPts val="0"/>
              </a:spcAft>
              <a:buClr>
                <a:schemeClr val="dk2"/>
              </a:buClr>
              <a:buSzPts val="1600"/>
              <a:buFont typeface="Roboto"/>
              <a:buNone/>
              <a:defRPr sz="1600">
                <a:latin typeface="Roboto"/>
                <a:ea typeface="Roboto"/>
                <a:cs typeface="Roboto"/>
                <a:sym typeface="Roboto"/>
              </a:defRPr>
            </a:lvl7pPr>
            <a:lvl8pPr lvl="7" algn="ctr">
              <a:lnSpc>
                <a:spcPct val="94000"/>
              </a:lnSpc>
              <a:spcBef>
                <a:spcPts val="500"/>
              </a:spcBef>
              <a:spcAft>
                <a:spcPts val="0"/>
              </a:spcAft>
              <a:buClr>
                <a:schemeClr val="dk2"/>
              </a:buClr>
              <a:buSzPts val="1600"/>
              <a:buFont typeface="Roboto"/>
              <a:buNone/>
              <a:defRPr sz="1600">
                <a:latin typeface="Roboto"/>
                <a:ea typeface="Roboto"/>
                <a:cs typeface="Roboto"/>
                <a:sym typeface="Roboto"/>
              </a:defRPr>
            </a:lvl8pPr>
            <a:lvl9pPr lvl="8" algn="ctr">
              <a:lnSpc>
                <a:spcPct val="94000"/>
              </a:lnSpc>
              <a:spcBef>
                <a:spcPts val="500"/>
              </a:spcBef>
              <a:spcAft>
                <a:spcPts val="200"/>
              </a:spcAft>
              <a:buClr>
                <a:schemeClr val="dk2"/>
              </a:buClr>
              <a:buSzPts val="1600"/>
              <a:buFont typeface="Roboto"/>
              <a:buNone/>
              <a:defRPr sz="1600">
                <a:latin typeface="Roboto"/>
                <a:ea typeface="Roboto"/>
                <a:cs typeface="Roboto"/>
                <a:sym typeface="Roboto"/>
              </a:defRPr>
            </a:lvl9pPr>
          </a:lstStyle>
          <a:p/>
        </p:txBody>
      </p:sp>
      <p:sp>
        <p:nvSpPr>
          <p:cNvPr id="19" name="Google Shape;19;p2"/>
          <p:cNvSpPr txBox="1"/>
          <p:nvPr>
            <p:ph idx="10" type="dt"/>
          </p:nvPr>
        </p:nvSpPr>
        <p:spPr>
          <a:xfrm>
            <a:off x="752858" y="6453386"/>
            <a:ext cx="1607944"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Font typeface="Roboto"/>
              <a:buNone/>
              <a:defRPr>
                <a:solidFill>
                  <a:schemeClr val="dk2"/>
                </a:solidFill>
                <a:latin typeface="Roboto"/>
                <a:ea typeface="Roboto"/>
                <a:cs typeface="Roboto"/>
                <a:sym typeface="Roboto"/>
              </a:defRPr>
            </a:lvl1pPr>
            <a:lvl2pPr lvl="1" algn="l">
              <a:spcBef>
                <a:spcPts val="0"/>
              </a:spcBef>
              <a:spcAft>
                <a:spcPts val="0"/>
              </a:spcAft>
              <a:buSzPts val="1400"/>
              <a:buFont typeface="Roboto"/>
              <a:buNone/>
              <a:defRPr>
                <a:latin typeface="Roboto"/>
                <a:ea typeface="Roboto"/>
                <a:cs typeface="Roboto"/>
                <a:sym typeface="Roboto"/>
              </a:defRPr>
            </a:lvl2pPr>
            <a:lvl3pPr lvl="2" algn="l">
              <a:spcBef>
                <a:spcPts val="0"/>
              </a:spcBef>
              <a:spcAft>
                <a:spcPts val="0"/>
              </a:spcAft>
              <a:buSzPts val="1400"/>
              <a:buFont typeface="Roboto"/>
              <a:buNone/>
              <a:defRPr>
                <a:latin typeface="Roboto"/>
                <a:ea typeface="Roboto"/>
                <a:cs typeface="Roboto"/>
                <a:sym typeface="Roboto"/>
              </a:defRPr>
            </a:lvl3pPr>
            <a:lvl4pPr lvl="3" algn="l">
              <a:spcBef>
                <a:spcPts val="0"/>
              </a:spcBef>
              <a:spcAft>
                <a:spcPts val="0"/>
              </a:spcAft>
              <a:buSzPts val="1400"/>
              <a:buFont typeface="Roboto"/>
              <a:buNone/>
              <a:defRPr>
                <a:latin typeface="Roboto"/>
                <a:ea typeface="Roboto"/>
                <a:cs typeface="Roboto"/>
                <a:sym typeface="Roboto"/>
              </a:defRPr>
            </a:lvl4pPr>
            <a:lvl5pPr lvl="4" algn="l">
              <a:spcBef>
                <a:spcPts val="0"/>
              </a:spcBef>
              <a:spcAft>
                <a:spcPts val="0"/>
              </a:spcAft>
              <a:buSzPts val="1400"/>
              <a:buFont typeface="Roboto"/>
              <a:buNone/>
              <a:defRPr>
                <a:latin typeface="Roboto"/>
                <a:ea typeface="Roboto"/>
                <a:cs typeface="Roboto"/>
                <a:sym typeface="Roboto"/>
              </a:defRPr>
            </a:lvl5pPr>
            <a:lvl6pPr lvl="5" algn="l">
              <a:spcBef>
                <a:spcPts val="0"/>
              </a:spcBef>
              <a:spcAft>
                <a:spcPts val="0"/>
              </a:spcAft>
              <a:buSzPts val="1400"/>
              <a:buFont typeface="Roboto"/>
              <a:buNone/>
              <a:defRPr>
                <a:latin typeface="Roboto"/>
                <a:ea typeface="Roboto"/>
                <a:cs typeface="Roboto"/>
                <a:sym typeface="Roboto"/>
              </a:defRPr>
            </a:lvl6pPr>
            <a:lvl7pPr lvl="6" algn="l">
              <a:spcBef>
                <a:spcPts val="0"/>
              </a:spcBef>
              <a:spcAft>
                <a:spcPts val="0"/>
              </a:spcAft>
              <a:buSzPts val="1400"/>
              <a:buFont typeface="Roboto"/>
              <a:buNone/>
              <a:defRPr>
                <a:latin typeface="Roboto"/>
                <a:ea typeface="Roboto"/>
                <a:cs typeface="Roboto"/>
                <a:sym typeface="Roboto"/>
              </a:defRPr>
            </a:lvl7pPr>
            <a:lvl8pPr lvl="7" algn="l">
              <a:spcBef>
                <a:spcPts val="0"/>
              </a:spcBef>
              <a:spcAft>
                <a:spcPts val="0"/>
              </a:spcAft>
              <a:buSzPts val="1400"/>
              <a:buFont typeface="Roboto"/>
              <a:buNone/>
              <a:defRPr>
                <a:latin typeface="Roboto"/>
                <a:ea typeface="Roboto"/>
                <a:cs typeface="Roboto"/>
                <a:sym typeface="Roboto"/>
              </a:defRPr>
            </a:lvl8pPr>
            <a:lvl9pPr lvl="8" algn="l">
              <a:spcBef>
                <a:spcPts val="0"/>
              </a:spcBef>
              <a:spcAft>
                <a:spcPts val="0"/>
              </a:spcAft>
              <a:buSzPts val="1400"/>
              <a:buFont typeface="Roboto"/>
              <a:buNone/>
              <a:defRPr>
                <a:latin typeface="Roboto"/>
                <a:ea typeface="Roboto"/>
                <a:cs typeface="Roboto"/>
                <a:sym typeface="Roboto"/>
              </a:defRPr>
            </a:lvl9pPr>
          </a:lstStyle>
          <a:p/>
        </p:txBody>
      </p:sp>
      <p:sp>
        <p:nvSpPr>
          <p:cNvPr id="20" name="Google Shape;20;p2"/>
          <p:cNvSpPr txBox="1"/>
          <p:nvPr>
            <p:ph idx="11" type="ftr"/>
          </p:nvPr>
        </p:nvSpPr>
        <p:spPr>
          <a:xfrm>
            <a:off x="2584054" y="6453386"/>
            <a:ext cx="7023377" cy="40461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Font typeface="Roboto"/>
              <a:buNone/>
              <a:defRPr>
                <a:solidFill>
                  <a:schemeClr val="dk2"/>
                </a:solidFill>
                <a:latin typeface="Roboto"/>
                <a:ea typeface="Roboto"/>
                <a:cs typeface="Roboto"/>
                <a:sym typeface="Roboto"/>
              </a:defRPr>
            </a:lvl1pPr>
            <a:lvl2pPr lvl="1" algn="l">
              <a:spcBef>
                <a:spcPts val="0"/>
              </a:spcBef>
              <a:spcAft>
                <a:spcPts val="0"/>
              </a:spcAft>
              <a:buSzPts val="1400"/>
              <a:buFont typeface="Roboto"/>
              <a:buNone/>
              <a:defRPr>
                <a:latin typeface="Roboto"/>
                <a:ea typeface="Roboto"/>
                <a:cs typeface="Roboto"/>
                <a:sym typeface="Roboto"/>
              </a:defRPr>
            </a:lvl2pPr>
            <a:lvl3pPr lvl="2" algn="l">
              <a:spcBef>
                <a:spcPts val="0"/>
              </a:spcBef>
              <a:spcAft>
                <a:spcPts val="0"/>
              </a:spcAft>
              <a:buSzPts val="1400"/>
              <a:buFont typeface="Roboto"/>
              <a:buNone/>
              <a:defRPr>
                <a:latin typeface="Roboto"/>
                <a:ea typeface="Roboto"/>
                <a:cs typeface="Roboto"/>
                <a:sym typeface="Roboto"/>
              </a:defRPr>
            </a:lvl3pPr>
            <a:lvl4pPr lvl="3" algn="l">
              <a:spcBef>
                <a:spcPts val="0"/>
              </a:spcBef>
              <a:spcAft>
                <a:spcPts val="0"/>
              </a:spcAft>
              <a:buSzPts val="1400"/>
              <a:buFont typeface="Roboto"/>
              <a:buNone/>
              <a:defRPr>
                <a:latin typeface="Roboto"/>
                <a:ea typeface="Roboto"/>
                <a:cs typeface="Roboto"/>
                <a:sym typeface="Roboto"/>
              </a:defRPr>
            </a:lvl4pPr>
            <a:lvl5pPr lvl="4" algn="l">
              <a:spcBef>
                <a:spcPts val="0"/>
              </a:spcBef>
              <a:spcAft>
                <a:spcPts val="0"/>
              </a:spcAft>
              <a:buSzPts val="1400"/>
              <a:buFont typeface="Roboto"/>
              <a:buNone/>
              <a:defRPr>
                <a:latin typeface="Roboto"/>
                <a:ea typeface="Roboto"/>
                <a:cs typeface="Roboto"/>
                <a:sym typeface="Roboto"/>
              </a:defRPr>
            </a:lvl5pPr>
            <a:lvl6pPr lvl="5" algn="l">
              <a:spcBef>
                <a:spcPts val="0"/>
              </a:spcBef>
              <a:spcAft>
                <a:spcPts val="0"/>
              </a:spcAft>
              <a:buSzPts val="1400"/>
              <a:buFont typeface="Roboto"/>
              <a:buNone/>
              <a:defRPr>
                <a:latin typeface="Roboto"/>
                <a:ea typeface="Roboto"/>
                <a:cs typeface="Roboto"/>
                <a:sym typeface="Roboto"/>
              </a:defRPr>
            </a:lvl6pPr>
            <a:lvl7pPr lvl="6" algn="l">
              <a:spcBef>
                <a:spcPts val="0"/>
              </a:spcBef>
              <a:spcAft>
                <a:spcPts val="0"/>
              </a:spcAft>
              <a:buSzPts val="1400"/>
              <a:buFont typeface="Roboto"/>
              <a:buNone/>
              <a:defRPr>
                <a:latin typeface="Roboto"/>
                <a:ea typeface="Roboto"/>
                <a:cs typeface="Roboto"/>
                <a:sym typeface="Roboto"/>
              </a:defRPr>
            </a:lvl7pPr>
            <a:lvl8pPr lvl="7" algn="l">
              <a:spcBef>
                <a:spcPts val="0"/>
              </a:spcBef>
              <a:spcAft>
                <a:spcPts val="0"/>
              </a:spcAft>
              <a:buSzPts val="1400"/>
              <a:buFont typeface="Roboto"/>
              <a:buNone/>
              <a:defRPr>
                <a:latin typeface="Roboto"/>
                <a:ea typeface="Roboto"/>
                <a:cs typeface="Roboto"/>
                <a:sym typeface="Roboto"/>
              </a:defRPr>
            </a:lvl8pPr>
            <a:lvl9pPr lvl="8" algn="l">
              <a:spcBef>
                <a:spcPts val="0"/>
              </a:spcBef>
              <a:spcAft>
                <a:spcPts val="0"/>
              </a:spcAft>
              <a:buSzPts val="1400"/>
              <a:buFont typeface="Roboto"/>
              <a:buNone/>
              <a:defRPr>
                <a:latin typeface="Roboto"/>
                <a:ea typeface="Roboto"/>
                <a:cs typeface="Roboto"/>
                <a:sym typeface="Roboto"/>
              </a:defRPr>
            </a:lvl9pPr>
          </a:lstStyle>
          <a:p/>
        </p:txBody>
      </p:sp>
      <p:sp>
        <p:nvSpPr>
          <p:cNvPr id="21" name="Google Shape;21;p2"/>
          <p:cNvSpPr txBox="1"/>
          <p:nvPr>
            <p:ph idx="12" type="sldNum"/>
          </p:nvPr>
        </p:nvSpPr>
        <p:spPr>
          <a:xfrm>
            <a:off x="9830683" y="6453386"/>
            <a:ext cx="1596292"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dk2"/>
                </a:solidFill>
                <a:latin typeface="Libre Franklin"/>
                <a:ea typeface="Libre Franklin"/>
                <a:cs typeface="Libre Franklin"/>
                <a:sym typeface="Libre Franklin"/>
              </a:defRPr>
            </a:lvl1pPr>
            <a:lvl2pPr indent="0" lvl="1" marL="0" algn="r">
              <a:spcBef>
                <a:spcPts val="0"/>
              </a:spcBef>
              <a:buNone/>
              <a:defRPr b="0" i="0" sz="1200" u="none" cap="none" strike="noStrike">
                <a:solidFill>
                  <a:schemeClr val="dk2"/>
                </a:solidFill>
                <a:latin typeface="Libre Franklin"/>
                <a:ea typeface="Libre Franklin"/>
                <a:cs typeface="Libre Franklin"/>
                <a:sym typeface="Libre Franklin"/>
              </a:defRPr>
            </a:lvl2pPr>
            <a:lvl3pPr indent="0" lvl="2" marL="0" algn="r">
              <a:spcBef>
                <a:spcPts val="0"/>
              </a:spcBef>
              <a:buNone/>
              <a:defRPr b="0" i="0" sz="1200" u="none" cap="none" strike="noStrike">
                <a:solidFill>
                  <a:schemeClr val="dk2"/>
                </a:solidFill>
                <a:latin typeface="Libre Franklin"/>
                <a:ea typeface="Libre Franklin"/>
                <a:cs typeface="Libre Franklin"/>
                <a:sym typeface="Libre Franklin"/>
              </a:defRPr>
            </a:lvl3pPr>
            <a:lvl4pPr indent="0" lvl="3" marL="0" algn="r">
              <a:spcBef>
                <a:spcPts val="0"/>
              </a:spcBef>
              <a:buNone/>
              <a:defRPr b="0" i="0" sz="1200" u="none" cap="none" strike="noStrike">
                <a:solidFill>
                  <a:schemeClr val="dk2"/>
                </a:solidFill>
                <a:latin typeface="Libre Franklin"/>
                <a:ea typeface="Libre Franklin"/>
                <a:cs typeface="Libre Franklin"/>
                <a:sym typeface="Libre Franklin"/>
              </a:defRPr>
            </a:lvl4pPr>
            <a:lvl5pPr indent="0" lvl="4" marL="0" algn="r">
              <a:spcBef>
                <a:spcPts val="0"/>
              </a:spcBef>
              <a:buNone/>
              <a:defRPr b="0" i="0" sz="1200" u="none" cap="none" strike="noStrike">
                <a:solidFill>
                  <a:schemeClr val="dk2"/>
                </a:solidFill>
                <a:latin typeface="Libre Franklin"/>
                <a:ea typeface="Libre Franklin"/>
                <a:cs typeface="Libre Franklin"/>
                <a:sym typeface="Libre Franklin"/>
              </a:defRPr>
            </a:lvl5pPr>
            <a:lvl6pPr indent="0" lvl="5" marL="0" algn="r">
              <a:spcBef>
                <a:spcPts val="0"/>
              </a:spcBef>
              <a:buNone/>
              <a:defRPr b="0" i="0" sz="1200" u="none" cap="none" strike="noStrike">
                <a:solidFill>
                  <a:schemeClr val="dk2"/>
                </a:solidFill>
                <a:latin typeface="Libre Franklin"/>
                <a:ea typeface="Libre Franklin"/>
                <a:cs typeface="Libre Franklin"/>
                <a:sym typeface="Libre Franklin"/>
              </a:defRPr>
            </a:lvl6pPr>
            <a:lvl7pPr indent="0" lvl="6" marL="0" algn="r">
              <a:spcBef>
                <a:spcPts val="0"/>
              </a:spcBef>
              <a:buNone/>
              <a:defRPr b="0" i="0" sz="1200" u="none" cap="none" strike="noStrike">
                <a:solidFill>
                  <a:schemeClr val="dk2"/>
                </a:solidFill>
                <a:latin typeface="Libre Franklin"/>
                <a:ea typeface="Libre Franklin"/>
                <a:cs typeface="Libre Franklin"/>
                <a:sym typeface="Libre Franklin"/>
              </a:defRPr>
            </a:lvl7pPr>
            <a:lvl8pPr indent="0" lvl="7" marL="0" algn="r">
              <a:spcBef>
                <a:spcPts val="0"/>
              </a:spcBef>
              <a:buNone/>
              <a:defRPr b="0" i="0" sz="1200" u="none" cap="none" strike="noStrike">
                <a:solidFill>
                  <a:schemeClr val="dk2"/>
                </a:solidFill>
                <a:latin typeface="Libre Franklin"/>
                <a:ea typeface="Libre Franklin"/>
                <a:cs typeface="Libre Franklin"/>
                <a:sym typeface="Libre Franklin"/>
              </a:defRPr>
            </a:lvl8pPr>
            <a:lvl9pPr indent="0" lvl="8" marL="0" algn="r">
              <a:spcBef>
                <a:spcPts val="0"/>
              </a:spcBef>
              <a:buNone/>
              <a:defRPr b="0" i="0" sz="12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11"/>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Autofit/>
          </a:bodyPr>
          <a:lstStyle>
            <a:lvl1pPr lvl="0" algn="l">
              <a:lnSpc>
                <a:spcPct val="89000"/>
              </a:lnSpc>
              <a:spcBef>
                <a:spcPts val="0"/>
              </a:spcBef>
              <a:spcAft>
                <a:spcPts val="0"/>
              </a:spcAft>
              <a:buClr>
                <a:schemeClr val="dk2"/>
              </a:buClr>
              <a:buSzPts val="1800"/>
              <a:buFont typeface="Roboto"/>
              <a:buNone/>
              <a:defRPr>
                <a:latin typeface="Roboto"/>
                <a:ea typeface="Roboto"/>
                <a:cs typeface="Roboto"/>
                <a:sym typeface="Roboto"/>
              </a:defRPr>
            </a:lvl1pPr>
            <a:lvl2pPr lvl="1">
              <a:spcBef>
                <a:spcPts val="0"/>
              </a:spcBef>
              <a:spcAft>
                <a:spcPts val="0"/>
              </a:spcAft>
              <a:buSzPts val="1400"/>
              <a:buFont typeface="Roboto"/>
              <a:buNone/>
              <a:defRPr>
                <a:latin typeface="Roboto"/>
                <a:ea typeface="Roboto"/>
                <a:cs typeface="Roboto"/>
                <a:sym typeface="Roboto"/>
              </a:defRPr>
            </a:lvl2pPr>
            <a:lvl3pPr lvl="2">
              <a:spcBef>
                <a:spcPts val="0"/>
              </a:spcBef>
              <a:spcAft>
                <a:spcPts val="0"/>
              </a:spcAft>
              <a:buSzPts val="1400"/>
              <a:buFont typeface="Roboto"/>
              <a:buNone/>
              <a:defRPr>
                <a:latin typeface="Roboto"/>
                <a:ea typeface="Roboto"/>
                <a:cs typeface="Roboto"/>
                <a:sym typeface="Roboto"/>
              </a:defRPr>
            </a:lvl3pPr>
            <a:lvl4pPr lvl="3">
              <a:spcBef>
                <a:spcPts val="0"/>
              </a:spcBef>
              <a:spcAft>
                <a:spcPts val="0"/>
              </a:spcAft>
              <a:buSzPts val="1400"/>
              <a:buFont typeface="Roboto"/>
              <a:buNone/>
              <a:defRPr>
                <a:latin typeface="Roboto"/>
                <a:ea typeface="Roboto"/>
                <a:cs typeface="Roboto"/>
                <a:sym typeface="Roboto"/>
              </a:defRPr>
            </a:lvl4pPr>
            <a:lvl5pPr lvl="4">
              <a:spcBef>
                <a:spcPts val="0"/>
              </a:spcBef>
              <a:spcAft>
                <a:spcPts val="0"/>
              </a:spcAft>
              <a:buSzPts val="1400"/>
              <a:buFont typeface="Roboto"/>
              <a:buNone/>
              <a:defRPr>
                <a:latin typeface="Roboto"/>
                <a:ea typeface="Roboto"/>
                <a:cs typeface="Roboto"/>
                <a:sym typeface="Roboto"/>
              </a:defRPr>
            </a:lvl5pPr>
            <a:lvl6pPr lvl="5">
              <a:spcBef>
                <a:spcPts val="0"/>
              </a:spcBef>
              <a:spcAft>
                <a:spcPts val="0"/>
              </a:spcAft>
              <a:buSzPts val="1400"/>
              <a:buFont typeface="Roboto"/>
              <a:buNone/>
              <a:defRPr>
                <a:latin typeface="Roboto"/>
                <a:ea typeface="Roboto"/>
                <a:cs typeface="Roboto"/>
                <a:sym typeface="Roboto"/>
              </a:defRPr>
            </a:lvl6pPr>
            <a:lvl7pPr lvl="6">
              <a:spcBef>
                <a:spcPts val="0"/>
              </a:spcBef>
              <a:spcAft>
                <a:spcPts val="0"/>
              </a:spcAft>
              <a:buSzPts val="1400"/>
              <a:buFont typeface="Roboto"/>
              <a:buNone/>
              <a:defRPr>
                <a:latin typeface="Roboto"/>
                <a:ea typeface="Roboto"/>
                <a:cs typeface="Roboto"/>
                <a:sym typeface="Roboto"/>
              </a:defRPr>
            </a:lvl7pPr>
            <a:lvl8pPr lvl="7">
              <a:spcBef>
                <a:spcPts val="0"/>
              </a:spcBef>
              <a:spcAft>
                <a:spcPts val="0"/>
              </a:spcAft>
              <a:buSzPts val="1400"/>
              <a:buFont typeface="Roboto"/>
              <a:buNone/>
              <a:defRPr>
                <a:latin typeface="Roboto"/>
                <a:ea typeface="Roboto"/>
                <a:cs typeface="Roboto"/>
                <a:sym typeface="Roboto"/>
              </a:defRPr>
            </a:lvl8pPr>
            <a:lvl9pPr lvl="8">
              <a:spcBef>
                <a:spcPts val="0"/>
              </a:spcBef>
              <a:spcAft>
                <a:spcPts val="0"/>
              </a:spcAft>
              <a:buSzPts val="1400"/>
              <a:buFont typeface="Roboto"/>
              <a:buNone/>
              <a:defRPr>
                <a:latin typeface="Roboto"/>
                <a:ea typeface="Roboto"/>
                <a:cs typeface="Roboto"/>
                <a:sym typeface="Roboto"/>
              </a:defRPr>
            </a:lvl9pPr>
          </a:lstStyle>
          <a:p/>
        </p:txBody>
      </p:sp>
      <p:sp>
        <p:nvSpPr>
          <p:cNvPr id="80" name="Google Shape;80;p11"/>
          <p:cNvSpPr txBox="1"/>
          <p:nvPr>
            <p:ph idx="1" type="body"/>
          </p:nvPr>
        </p:nvSpPr>
        <p:spPr>
          <a:xfrm rot="5400000">
            <a:off x="4386262" y="-719138"/>
            <a:ext cx="3571875" cy="9601200"/>
          </a:xfrm>
          <a:prstGeom prst="rect">
            <a:avLst/>
          </a:prstGeom>
          <a:noFill/>
          <a:ln>
            <a:noFill/>
          </a:ln>
        </p:spPr>
        <p:txBody>
          <a:bodyPr anchorCtr="0" anchor="t" bIns="45700" lIns="91425" spcFirstLastPara="1" rIns="91425" wrap="square" tIns="45700">
            <a:noAutofit/>
          </a:bodyPr>
          <a:lstStyle>
            <a:lvl1pPr indent="-342900" lvl="0" marL="457200" algn="l">
              <a:lnSpc>
                <a:spcPct val="94000"/>
              </a:lnSpc>
              <a:spcBef>
                <a:spcPts val="1000"/>
              </a:spcBef>
              <a:spcAft>
                <a:spcPts val="0"/>
              </a:spcAft>
              <a:buClr>
                <a:schemeClr val="dk2"/>
              </a:buClr>
              <a:buSzPts val="1800"/>
              <a:buFont typeface="Roboto"/>
              <a:buChar char="■"/>
              <a:defRPr>
                <a:latin typeface="Roboto"/>
                <a:ea typeface="Roboto"/>
                <a:cs typeface="Roboto"/>
                <a:sym typeface="Roboto"/>
              </a:defRPr>
            </a:lvl1pPr>
            <a:lvl2pPr indent="-342900" lvl="1" marL="9144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2pPr>
            <a:lvl3pPr indent="-342900" lvl="2" marL="13716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3pPr>
            <a:lvl4pPr indent="-342900" lvl="3" marL="18288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4pPr>
            <a:lvl5pPr indent="-342900" lvl="4" marL="22860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5pPr>
            <a:lvl6pPr indent="-342900" lvl="5" marL="27432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6pPr>
            <a:lvl7pPr indent="-342900" lvl="6" marL="32004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7pPr>
            <a:lvl8pPr indent="-342900" lvl="7" marL="36576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8pPr>
            <a:lvl9pPr indent="-342900" lvl="8" marL="4114800" algn="l">
              <a:lnSpc>
                <a:spcPct val="94000"/>
              </a:lnSpc>
              <a:spcBef>
                <a:spcPts val="500"/>
              </a:spcBef>
              <a:spcAft>
                <a:spcPts val="200"/>
              </a:spcAft>
              <a:buClr>
                <a:schemeClr val="dk2"/>
              </a:buClr>
              <a:buSzPts val="1800"/>
              <a:buFont typeface="Roboto"/>
              <a:buChar char="■"/>
              <a:defRPr>
                <a:latin typeface="Roboto"/>
                <a:ea typeface="Roboto"/>
                <a:cs typeface="Roboto"/>
                <a:sym typeface="Roboto"/>
              </a:defRPr>
            </a:lvl9pPr>
          </a:lstStyle>
          <a:p/>
        </p:txBody>
      </p:sp>
      <p:sp>
        <p:nvSpPr>
          <p:cNvPr id="81" name="Google Shape;81;p11"/>
          <p:cNvSpPr txBox="1"/>
          <p:nvPr>
            <p:ph idx="10" type="dt"/>
          </p:nvPr>
        </p:nvSpPr>
        <p:spPr>
          <a:xfrm>
            <a:off x="1390650" y="6453386"/>
            <a:ext cx="1204572"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Font typeface="Roboto"/>
              <a:buNone/>
              <a:defRPr>
                <a:latin typeface="Roboto"/>
                <a:ea typeface="Roboto"/>
                <a:cs typeface="Roboto"/>
                <a:sym typeface="Roboto"/>
              </a:defRPr>
            </a:lvl1pPr>
            <a:lvl2pPr lvl="1" algn="l">
              <a:spcBef>
                <a:spcPts val="0"/>
              </a:spcBef>
              <a:spcAft>
                <a:spcPts val="0"/>
              </a:spcAft>
              <a:buSzPts val="1400"/>
              <a:buFont typeface="Roboto"/>
              <a:buNone/>
              <a:defRPr>
                <a:latin typeface="Roboto"/>
                <a:ea typeface="Roboto"/>
                <a:cs typeface="Roboto"/>
                <a:sym typeface="Roboto"/>
              </a:defRPr>
            </a:lvl2pPr>
            <a:lvl3pPr lvl="2" algn="l">
              <a:spcBef>
                <a:spcPts val="0"/>
              </a:spcBef>
              <a:spcAft>
                <a:spcPts val="0"/>
              </a:spcAft>
              <a:buSzPts val="1400"/>
              <a:buFont typeface="Roboto"/>
              <a:buNone/>
              <a:defRPr>
                <a:latin typeface="Roboto"/>
                <a:ea typeface="Roboto"/>
                <a:cs typeface="Roboto"/>
                <a:sym typeface="Roboto"/>
              </a:defRPr>
            </a:lvl3pPr>
            <a:lvl4pPr lvl="3" algn="l">
              <a:spcBef>
                <a:spcPts val="0"/>
              </a:spcBef>
              <a:spcAft>
                <a:spcPts val="0"/>
              </a:spcAft>
              <a:buSzPts val="1400"/>
              <a:buFont typeface="Roboto"/>
              <a:buNone/>
              <a:defRPr>
                <a:latin typeface="Roboto"/>
                <a:ea typeface="Roboto"/>
                <a:cs typeface="Roboto"/>
                <a:sym typeface="Roboto"/>
              </a:defRPr>
            </a:lvl4pPr>
            <a:lvl5pPr lvl="4" algn="l">
              <a:spcBef>
                <a:spcPts val="0"/>
              </a:spcBef>
              <a:spcAft>
                <a:spcPts val="0"/>
              </a:spcAft>
              <a:buSzPts val="1400"/>
              <a:buFont typeface="Roboto"/>
              <a:buNone/>
              <a:defRPr>
                <a:latin typeface="Roboto"/>
                <a:ea typeface="Roboto"/>
                <a:cs typeface="Roboto"/>
                <a:sym typeface="Roboto"/>
              </a:defRPr>
            </a:lvl5pPr>
            <a:lvl6pPr lvl="5" algn="l">
              <a:spcBef>
                <a:spcPts val="0"/>
              </a:spcBef>
              <a:spcAft>
                <a:spcPts val="0"/>
              </a:spcAft>
              <a:buSzPts val="1400"/>
              <a:buFont typeface="Roboto"/>
              <a:buNone/>
              <a:defRPr>
                <a:latin typeface="Roboto"/>
                <a:ea typeface="Roboto"/>
                <a:cs typeface="Roboto"/>
                <a:sym typeface="Roboto"/>
              </a:defRPr>
            </a:lvl6pPr>
            <a:lvl7pPr lvl="6" algn="l">
              <a:spcBef>
                <a:spcPts val="0"/>
              </a:spcBef>
              <a:spcAft>
                <a:spcPts val="0"/>
              </a:spcAft>
              <a:buSzPts val="1400"/>
              <a:buFont typeface="Roboto"/>
              <a:buNone/>
              <a:defRPr>
                <a:latin typeface="Roboto"/>
                <a:ea typeface="Roboto"/>
                <a:cs typeface="Roboto"/>
                <a:sym typeface="Roboto"/>
              </a:defRPr>
            </a:lvl7pPr>
            <a:lvl8pPr lvl="7" algn="l">
              <a:spcBef>
                <a:spcPts val="0"/>
              </a:spcBef>
              <a:spcAft>
                <a:spcPts val="0"/>
              </a:spcAft>
              <a:buSzPts val="1400"/>
              <a:buFont typeface="Roboto"/>
              <a:buNone/>
              <a:defRPr>
                <a:latin typeface="Roboto"/>
                <a:ea typeface="Roboto"/>
                <a:cs typeface="Roboto"/>
                <a:sym typeface="Roboto"/>
              </a:defRPr>
            </a:lvl8pPr>
            <a:lvl9pPr lvl="8" algn="l">
              <a:spcBef>
                <a:spcPts val="0"/>
              </a:spcBef>
              <a:spcAft>
                <a:spcPts val="0"/>
              </a:spcAft>
              <a:buSzPts val="1400"/>
              <a:buFont typeface="Roboto"/>
              <a:buNone/>
              <a:defRPr>
                <a:latin typeface="Roboto"/>
                <a:ea typeface="Roboto"/>
                <a:cs typeface="Roboto"/>
                <a:sym typeface="Roboto"/>
              </a:defRPr>
            </a:lvl9pPr>
          </a:lstStyle>
          <a:p/>
        </p:txBody>
      </p:sp>
      <p:sp>
        <p:nvSpPr>
          <p:cNvPr id="82" name="Google Shape;82;p11"/>
          <p:cNvSpPr txBox="1"/>
          <p:nvPr>
            <p:ph idx="11" type="ftr"/>
          </p:nvPr>
        </p:nvSpPr>
        <p:spPr>
          <a:xfrm>
            <a:off x="2893564" y="6453386"/>
            <a:ext cx="6280830"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Font typeface="Roboto"/>
              <a:buNone/>
              <a:defRPr>
                <a:latin typeface="Roboto"/>
                <a:ea typeface="Roboto"/>
                <a:cs typeface="Roboto"/>
                <a:sym typeface="Roboto"/>
              </a:defRPr>
            </a:lvl1pPr>
            <a:lvl2pPr lvl="1" algn="l">
              <a:spcBef>
                <a:spcPts val="0"/>
              </a:spcBef>
              <a:spcAft>
                <a:spcPts val="0"/>
              </a:spcAft>
              <a:buSzPts val="1400"/>
              <a:buFont typeface="Roboto"/>
              <a:buNone/>
              <a:defRPr>
                <a:latin typeface="Roboto"/>
                <a:ea typeface="Roboto"/>
                <a:cs typeface="Roboto"/>
                <a:sym typeface="Roboto"/>
              </a:defRPr>
            </a:lvl2pPr>
            <a:lvl3pPr lvl="2" algn="l">
              <a:spcBef>
                <a:spcPts val="0"/>
              </a:spcBef>
              <a:spcAft>
                <a:spcPts val="0"/>
              </a:spcAft>
              <a:buSzPts val="1400"/>
              <a:buFont typeface="Roboto"/>
              <a:buNone/>
              <a:defRPr>
                <a:latin typeface="Roboto"/>
                <a:ea typeface="Roboto"/>
                <a:cs typeface="Roboto"/>
                <a:sym typeface="Roboto"/>
              </a:defRPr>
            </a:lvl3pPr>
            <a:lvl4pPr lvl="3" algn="l">
              <a:spcBef>
                <a:spcPts val="0"/>
              </a:spcBef>
              <a:spcAft>
                <a:spcPts val="0"/>
              </a:spcAft>
              <a:buSzPts val="1400"/>
              <a:buFont typeface="Roboto"/>
              <a:buNone/>
              <a:defRPr>
                <a:latin typeface="Roboto"/>
                <a:ea typeface="Roboto"/>
                <a:cs typeface="Roboto"/>
                <a:sym typeface="Roboto"/>
              </a:defRPr>
            </a:lvl4pPr>
            <a:lvl5pPr lvl="4" algn="l">
              <a:spcBef>
                <a:spcPts val="0"/>
              </a:spcBef>
              <a:spcAft>
                <a:spcPts val="0"/>
              </a:spcAft>
              <a:buSzPts val="1400"/>
              <a:buFont typeface="Roboto"/>
              <a:buNone/>
              <a:defRPr>
                <a:latin typeface="Roboto"/>
                <a:ea typeface="Roboto"/>
                <a:cs typeface="Roboto"/>
                <a:sym typeface="Roboto"/>
              </a:defRPr>
            </a:lvl5pPr>
            <a:lvl6pPr lvl="5" algn="l">
              <a:spcBef>
                <a:spcPts val="0"/>
              </a:spcBef>
              <a:spcAft>
                <a:spcPts val="0"/>
              </a:spcAft>
              <a:buSzPts val="1400"/>
              <a:buFont typeface="Roboto"/>
              <a:buNone/>
              <a:defRPr>
                <a:latin typeface="Roboto"/>
                <a:ea typeface="Roboto"/>
                <a:cs typeface="Roboto"/>
                <a:sym typeface="Roboto"/>
              </a:defRPr>
            </a:lvl6pPr>
            <a:lvl7pPr lvl="6" algn="l">
              <a:spcBef>
                <a:spcPts val="0"/>
              </a:spcBef>
              <a:spcAft>
                <a:spcPts val="0"/>
              </a:spcAft>
              <a:buSzPts val="1400"/>
              <a:buFont typeface="Roboto"/>
              <a:buNone/>
              <a:defRPr>
                <a:latin typeface="Roboto"/>
                <a:ea typeface="Roboto"/>
                <a:cs typeface="Roboto"/>
                <a:sym typeface="Roboto"/>
              </a:defRPr>
            </a:lvl7pPr>
            <a:lvl8pPr lvl="7" algn="l">
              <a:spcBef>
                <a:spcPts val="0"/>
              </a:spcBef>
              <a:spcAft>
                <a:spcPts val="0"/>
              </a:spcAft>
              <a:buSzPts val="1400"/>
              <a:buFont typeface="Roboto"/>
              <a:buNone/>
              <a:defRPr>
                <a:latin typeface="Roboto"/>
                <a:ea typeface="Roboto"/>
                <a:cs typeface="Roboto"/>
                <a:sym typeface="Roboto"/>
              </a:defRPr>
            </a:lvl8pPr>
            <a:lvl9pPr lvl="8" algn="l">
              <a:spcBef>
                <a:spcPts val="0"/>
              </a:spcBef>
              <a:spcAft>
                <a:spcPts val="0"/>
              </a:spcAft>
              <a:buSzPts val="1400"/>
              <a:buFont typeface="Roboto"/>
              <a:buNone/>
              <a:defRPr>
                <a:latin typeface="Roboto"/>
                <a:ea typeface="Roboto"/>
                <a:cs typeface="Roboto"/>
                <a:sym typeface="Roboto"/>
              </a:defRPr>
            </a:lvl9pPr>
          </a:lstStyle>
          <a:p/>
        </p:txBody>
      </p:sp>
      <p:sp>
        <p:nvSpPr>
          <p:cNvPr id="83" name="Google Shape;83;p11"/>
          <p:cNvSpPr txBox="1"/>
          <p:nvPr>
            <p:ph idx="12" type="sldNum"/>
          </p:nvPr>
        </p:nvSpPr>
        <p:spPr>
          <a:xfrm>
            <a:off x="9472736" y="6453386"/>
            <a:ext cx="1596292"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12"/>
          <p:cNvSpPr txBox="1"/>
          <p:nvPr>
            <p:ph type="title"/>
          </p:nvPr>
        </p:nvSpPr>
        <p:spPr>
          <a:xfrm rot="5400000">
            <a:off x="7757822" y="2462895"/>
            <a:ext cx="5243244" cy="1565766"/>
          </a:xfrm>
          <a:prstGeom prst="rect">
            <a:avLst/>
          </a:prstGeom>
          <a:noFill/>
          <a:ln>
            <a:noFill/>
          </a:ln>
        </p:spPr>
        <p:txBody>
          <a:bodyPr anchorCtr="0" anchor="t" bIns="45700" lIns="91425" spcFirstLastPara="1" rIns="91425" wrap="square" tIns="45700">
            <a:noAutofit/>
          </a:bodyPr>
          <a:lstStyle>
            <a:lvl1pPr lvl="0" algn="l">
              <a:lnSpc>
                <a:spcPct val="89000"/>
              </a:lnSpc>
              <a:spcBef>
                <a:spcPts val="0"/>
              </a:spcBef>
              <a:spcAft>
                <a:spcPts val="0"/>
              </a:spcAft>
              <a:buClr>
                <a:schemeClr val="dk2"/>
              </a:buClr>
              <a:buSzPts val="1800"/>
              <a:buFont typeface="Roboto"/>
              <a:buNone/>
              <a:defRPr>
                <a:latin typeface="Roboto"/>
                <a:ea typeface="Roboto"/>
                <a:cs typeface="Roboto"/>
                <a:sym typeface="Roboto"/>
              </a:defRPr>
            </a:lvl1pPr>
            <a:lvl2pPr lvl="1">
              <a:spcBef>
                <a:spcPts val="0"/>
              </a:spcBef>
              <a:spcAft>
                <a:spcPts val="0"/>
              </a:spcAft>
              <a:buSzPts val="1400"/>
              <a:buFont typeface="Roboto"/>
              <a:buNone/>
              <a:defRPr>
                <a:latin typeface="Roboto"/>
                <a:ea typeface="Roboto"/>
                <a:cs typeface="Roboto"/>
                <a:sym typeface="Roboto"/>
              </a:defRPr>
            </a:lvl2pPr>
            <a:lvl3pPr lvl="2">
              <a:spcBef>
                <a:spcPts val="0"/>
              </a:spcBef>
              <a:spcAft>
                <a:spcPts val="0"/>
              </a:spcAft>
              <a:buSzPts val="1400"/>
              <a:buFont typeface="Roboto"/>
              <a:buNone/>
              <a:defRPr>
                <a:latin typeface="Roboto"/>
                <a:ea typeface="Roboto"/>
                <a:cs typeface="Roboto"/>
                <a:sym typeface="Roboto"/>
              </a:defRPr>
            </a:lvl3pPr>
            <a:lvl4pPr lvl="3">
              <a:spcBef>
                <a:spcPts val="0"/>
              </a:spcBef>
              <a:spcAft>
                <a:spcPts val="0"/>
              </a:spcAft>
              <a:buSzPts val="1400"/>
              <a:buFont typeface="Roboto"/>
              <a:buNone/>
              <a:defRPr>
                <a:latin typeface="Roboto"/>
                <a:ea typeface="Roboto"/>
                <a:cs typeface="Roboto"/>
                <a:sym typeface="Roboto"/>
              </a:defRPr>
            </a:lvl4pPr>
            <a:lvl5pPr lvl="4">
              <a:spcBef>
                <a:spcPts val="0"/>
              </a:spcBef>
              <a:spcAft>
                <a:spcPts val="0"/>
              </a:spcAft>
              <a:buSzPts val="1400"/>
              <a:buFont typeface="Roboto"/>
              <a:buNone/>
              <a:defRPr>
                <a:latin typeface="Roboto"/>
                <a:ea typeface="Roboto"/>
                <a:cs typeface="Roboto"/>
                <a:sym typeface="Roboto"/>
              </a:defRPr>
            </a:lvl5pPr>
            <a:lvl6pPr lvl="5">
              <a:spcBef>
                <a:spcPts val="0"/>
              </a:spcBef>
              <a:spcAft>
                <a:spcPts val="0"/>
              </a:spcAft>
              <a:buSzPts val="1400"/>
              <a:buFont typeface="Roboto"/>
              <a:buNone/>
              <a:defRPr>
                <a:latin typeface="Roboto"/>
                <a:ea typeface="Roboto"/>
                <a:cs typeface="Roboto"/>
                <a:sym typeface="Roboto"/>
              </a:defRPr>
            </a:lvl6pPr>
            <a:lvl7pPr lvl="6">
              <a:spcBef>
                <a:spcPts val="0"/>
              </a:spcBef>
              <a:spcAft>
                <a:spcPts val="0"/>
              </a:spcAft>
              <a:buSzPts val="1400"/>
              <a:buFont typeface="Roboto"/>
              <a:buNone/>
              <a:defRPr>
                <a:latin typeface="Roboto"/>
                <a:ea typeface="Roboto"/>
                <a:cs typeface="Roboto"/>
                <a:sym typeface="Roboto"/>
              </a:defRPr>
            </a:lvl7pPr>
            <a:lvl8pPr lvl="7">
              <a:spcBef>
                <a:spcPts val="0"/>
              </a:spcBef>
              <a:spcAft>
                <a:spcPts val="0"/>
              </a:spcAft>
              <a:buSzPts val="1400"/>
              <a:buFont typeface="Roboto"/>
              <a:buNone/>
              <a:defRPr>
                <a:latin typeface="Roboto"/>
                <a:ea typeface="Roboto"/>
                <a:cs typeface="Roboto"/>
                <a:sym typeface="Roboto"/>
              </a:defRPr>
            </a:lvl8pPr>
            <a:lvl9pPr lvl="8">
              <a:spcBef>
                <a:spcPts val="0"/>
              </a:spcBef>
              <a:spcAft>
                <a:spcPts val="0"/>
              </a:spcAft>
              <a:buSzPts val="1400"/>
              <a:buFont typeface="Roboto"/>
              <a:buNone/>
              <a:defRPr>
                <a:latin typeface="Roboto"/>
                <a:ea typeface="Roboto"/>
                <a:cs typeface="Roboto"/>
                <a:sym typeface="Roboto"/>
              </a:defRPr>
            </a:lvl9pPr>
          </a:lstStyle>
          <a:p/>
        </p:txBody>
      </p:sp>
      <p:sp>
        <p:nvSpPr>
          <p:cNvPr id="86" name="Google Shape;86;p12"/>
          <p:cNvSpPr txBox="1"/>
          <p:nvPr>
            <p:ph idx="1" type="body"/>
          </p:nvPr>
        </p:nvSpPr>
        <p:spPr>
          <a:xfrm rot="5400000">
            <a:off x="2839798" y="-844042"/>
            <a:ext cx="5243244" cy="8179641"/>
          </a:xfrm>
          <a:prstGeom prst="rect">
            <a:avLst/>
          </a:prstGeom>
          <a:noFill/>
          <a:ln>
            <a:noFill/>
          </a:ln>
        </p:spPr>
        <p:txBody>
          <a:bodyPr anchorCtr="0" anchor="t" bIns="45700" lIns="91425" spcFirstLastPara="1" rIns="91425" wrap="square" tIns="45700">
            <a:noAutofit/>
          </a:bodyPr>
          <a:lstStyle>
            <a:lvl1pPr indent="-342900" lvl="0" marL="457200" algn="l">
              <a:lnSpc>
                <a:spcPct val="94000"/>
              </a:lnSpc>
              <a:spcBef>
                <a:spcPts val="1000"/>
              </a:spcBef>
              <a:spcAft>
                <a:spcPts val="0"/>
              </a:spcAft>
              <a:buClr>
                <a:schemeClr val="dk2"/>
              </a:buClr>
              <a:buSzPts val="1800"/>
              <a:buFont typeface="Roboto"/>
              <a:buChar char="■"/>
              <a:defRPr>
                <a:latin typeface="Roboto"/>
                <a:ea typeface="Roboto"/>
                <a:cs typeface="Roboto"/>
                <a:sym typeface="Roboto"/>
              </a:defRPr>
            </a:lvl1pPr>
            <a:lvl2pPr indent="-342900" lvl="1" marL="9144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2pPr>
            <a:lvl3pPr indent="-342900" lvl="2" marL="13716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3pPr>
            <a:lvl4pPr indent="-342900" lvl="3" marL="18288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4pPr>
            <a:lvl5pPr indent="-342900" lvl="4" marL="22860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5pPr>
            <a:lvl6pPr indent="-342900" lvl="5" marL="27432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6pPr>
            <a:lvl7pPr indent="-342900" lvl="6" marL="32004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7pPr>
            <a:lvl8pPr indent="-342900" lvl="7" marL="36576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8pPr>
            <a:lvl9pPr indent="-342900" lvl="8" marL="4114800" algn="l">
              <a:lnSpc>
                <a:spcPct val="94000"/>
              </a:lnSpc>
              <a:spcBef>
                <a:spcPts val="500"/>
              </a:spcBef>
              <a:spcAft>
                <a:spcPts val="200"/>
              </a:spcAft>
              <a:buClr>
                <a:schemeClr val="dk2"/>
              </a:buClr>
              <a:buSzPts val="1800"/>
              <a:buFont typeface="Roboto"/>
              <a:buChar char="■"/>
              <a:defRPr>
                <a:latin typeface="Roboto"/>
                <a:ea typeface="Roboto"/>
                <a:cs typeface="Roboto"/>
                <a:sym typeface="Roboto"/>
              </a:defRPr>
            </a:lvl9pPr>
          </a:lstStyle>
          <a:p/>
        </p:txBody>
      </p:sp>
      <p:sp>
        <p:nvSpPr>
          <p:cNvPr id="87" name="Google Shape;87;p12"/>
          <p:cNvSpPr txBox="1"/>
          <p:nvPr>
            <p:ph idx="10" type="dt"/>
          </p:nvPr>
        </p:nvSpPr>
        <p:spPr>
          <a:xfrm>
            <a:off x="1390650" y="6453386"/>
            <a:ext cx="1204572"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Font typeface="Roboto"/>
              <a:buNone/>
              <a:defRPr>
                <a:latin typeface="Roboto"/>
                <a:ea typeface="Roboto"/>
                <a:cs typeface="Roboto"/>
                <a:sym typeface="Roboto"/>
              </a:defRPr>
            </a:lvl1pPr>
            <a:lvl2pPr lvl="1" algn="l">
              <a:spcBef>
                <a:spcPts val="0"/>
              </a:spcBef>
              <a:spcAft>
                <a:spcPts val="0"/>
              </a:spcAft>
              <a:buSzPts val="1400"/>
              <a:buFont typeface="Roboto"/>
              <a:buNone/>
              <a:defRPr>
                <a:latin typeface="Roboto"/>
                <a:ea typeface="Roboto"/>
                <a:cs typeface="Roboto"/>
                <a:sym typeface="Roboto"/>
              </a:defRPr>
            </a:lvl2pPr>
            <a:lvl3pPr lvl="2" algn="l">
              <a:spcBef>
                <a:spcPts val="0"/>
              </a:spcBef>
              <a:spcAft>
                <a:spcPts val="0"/>
              </a:spcAft>
              <a:buSzPts val="1400"/>
              <a:buFont typeface="Roboto"/>
              <a:buNone/>
              <a:defRPr>
                <a:latin typeface="Roboto"/>
                <a:ea typeface="Roboto"/>
                <a:cs typeface="Roboto"/>
                <a:sym typeface="Roboto"/>
              </a:defRPr>
            </a:lvl3pPr>
            <a:lvl4pPr lvl="3" algn="l">
              <a:spcBef>
                <a:spcPts val="0"/>
              </a:spcBef>
              <a:spcAft>
                <a:spcPts val="0"/>
              </a:spcAft>
              <a:buSzPts val="1400"/>
              <a:buFont typeface="Roboto"/>
              <a:buNone/>
              <a:defRPr>
                <a:latin typeface="Roboto"/>
                <a:ea typeface="Roboto"/>
                <a:cs typeface="Roboto"/>
                <a:sym typeface="Roboto"/>
              </a:defRPr>
            </a:lvl4pPr>
            <a:lvl5pPr lvl="4" algn="l">
              <a:spcBef>
                <a:spcPts val="0"/>
              </a:spcBef>
              <a:spcAft>
                <a:spcPts val="0"/>
              </a:spcAft>
              <a:buSzPts val="1400"/>
              <a:buFont typeface="Roboto"/>
              <a:buNone/>
              <a:defRPr>
                <a:latin typeface="Roboto"/>
                <a:ea typeface="Roboto"/>
                <a:cs typeface="Roboto"/>
                <a:sym typeface="Roboto"/>
              </a:defRPr>
            </a:lvl5pPr>
            <a:lvl6pPr lvl="5" algn="l">
              <a:spcBef>
                <a:spcPts val="0"/>
              </a:spcBef>
              <a:spcAft>
                <a:spcPts val="0"/>
              </a:spcAft>
              <a:buSzPts val="1400"/>
              <a:buFont typeface="Roboto"/>
              <a:buNone/>
              <a:defRPr>
                <a:latin typeface="Roboto"/>
                <a:ea typeface="Roboto"/>
                <a:cs typeface="Roboto"/>
                <a:sym typeface="Roboto"/>
              </a:defRPr>
            </a:lvl6pPr>
            <a:lvl7pPr lvl="6" algn="l">
              <a:spcBef>
                <a:spcPts val="0"/>
              </a:spcBef>
              <a:spcAft>
                <a:spcPts val="0"/>
              </a:spcAft>
              <a:buSzPts val="1400"/>
              <a:buFont typeface="Roboto"/>
              <a:buNone/>
              <a:defRPr>
                <a:latin typeface="Roboto"/>
                <a:ea typeface="Roboto"/>
                <a:cs typeface="Roboto"/>
                <a:sym typeface="Roboto"/>
              </a:defRPr>
            </a:lvl7pPr>
            <a:lvl8pPr lvl="7" algn="l">
              <a:spcBef>
                <a:spcPts val="0"/>
              </a:spcBef>
              <a:spcAft>
                <a:spcPts val="0"/>
              </a:spcAft>
              <a:buSzPts val="1400"/>
              <a:buFont typeface="Roboto"/>
              <a:buNone/>
              <a:defRPr>
                <a:latin typeface="Roboto"/>
                <a:ea typeface="Roboto"/>
                <a:cs typeface="Roboto"/>
                <a:sym typeface="Roboto"/>
              </a:defRPr>
            </a:lvl8pPr>
            <a:lvl9pPr lvl="8" algn="l">
              <a:spcBef>
                <a:spcPts val="0"/>
              </a:spcBef>
              <a:spcAft>
                <a:spcPts val="0"/>
              </a:spcAft>
              <a:buSzPts val="1400"/>
              <a:buFont typeface="Roboto"/>
              <a:buNone/>
              <a:defRPr>
                <a:latin typeface="Roboto"/>
                <a:ea typeface="Roboto"/>
                <a:cs typeface="Roboto"/>
                <a:sym typeface="Roboto"/>
              </a:defRPr>
            </a:lvl9pPr>
          </a:lstStyle>
          <a:p/>
        </p:txBody>
      </p:sp>
      <p:sp>
        <p:nvSpPr>
          <p:cNvPr id="88" name="Google Shape;88;p12"/>
          <p:cNvSpPr txBox="1"/>
          <p:nvPr>
            <p:ph idx="11" type="ftr"/>
          </p:nvPr>
        </p:nvSpPr>
        <p:spPr>
          <a:xfrm>
            <a:off x="2893564" y="6453386"/>
            <a:ext cx="6280830"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Font typeface="Roboto"/>
              <a:buNone/>
              <a:defRPr>
                <a:latin typeface="Roboto"/>
                <a:ea typeface="Roboto"/>
                <a:cs typeface="Roboto"/>
                <a:sym typeface="Roboto"/>
              </a:defRPr>
            </a:lvl1pPr>
            <a:lvl2pPr lvl="1" algn="l">
              <a:spcBef>
                <a:spcPts val="0"/>
              </a:spcBef>
              <a:spcAft>
                <a:spcPts val="0"/>
              </a:spcAft>
              <a:buSzPts val="1400"/>
              <a:buFont typeface="Roboto"/>
              <a:buNone/>
              <a:defRPr>
                <a:latin typeface="Roboto"/>
                <a:ea typeface="Roboto"/>
                <a:cs typeface="Roboto"/>
                <a:sym typeface="Roboto"/>
              </a:defRPr>
            </a:lvl2pPr>
            <a:lvl3pPr lvl="2" algn="l">
              <a:spcBef>
                <a:spcPts val="0"/>
              </a:spcBef>
              <a:spcAft>
                <a:spcPts val="0"/>
              </a:spcAft>
              <a:buSzPts val="1400"/>
              <a:buFont typeface="Roboto"/>
              <a:buNone/>
              <a:defRPr>
                <a:latin typeface="Roboto"/>
                <a:ea typeface="Roboto"/>
                <a:cs typeface="Roboto"/>
                <a:sym typeface="Roboto"/>
              </a:defRPr>
            </a:lvl3pPr>
            <a:lvl4pPr lvl="3" algn="l">
              <a:spcBef>
                <a:spcPts val="0"/>
              </a:spcBef>
              <a:spcAft>
                <a:spcPts val="0"/>
              </a:spcAft>
              <a:buSzPts val="1400"/>
              <a:buFont typeface="Roboto"/>
              <a:buNone/>
              <a:defRPr>
                <a:latin typeface="Roboto"/>
                <a:ea typeface="Roboto"/>
                <a:cs typeface="Roboto"/>
                <a:sym typeface="Roboto"/>
              </a:defRPr>
            </a:lvl4pPr>
            <a:lvl5pPr lvl="4" algn="l">
              <a:spcBef>
                <a:spcPts val="0"/>
              </a:spcBef>
              <a:spcAft>
                <a:spcPts val="0"/>
              </a:spcAft>
              <a:buSzPts val="1400"/>
              <a:buFont typeface="Roboto"/>
              <a:buNone/>
              <a:defRPr>
                <a:latin typeface="Roboto"/>
                <a:ea typeface="Roboto"/>
                <a:cs typeface="Roboto"/>
                <a:sym typeface="Roboto"/>
              </a:defRPr>
            </a:lvl5pPr>
            <a:lvl6pPr lvl="5" algn="l">
              <a:spcBef>
                <a:spcPts val="0"/>
              </a:spcBef>
              <a:spcAft>
                <a:spcPts val="0"/>
              </a:spcAft>
              <a:buSzPts val="1400"/>
              <a:buFont typeface="Roboto"/>
              <a:buNone/>
              <a:defRPr>
                <a:latin typeface="Roboto"/>
                <a:ea typeface="Roboto"/>
                <a:cs typeface="Roboto"/>
                <a:sym typeface="Roboto"/>
              </a:defRPr>
            </a:lvl6pPr>
            <a:lvl7pPr lvl="6" algn="l">
              <a:spcBef>
                <a:spcPts val="0"/>
              </a:spcBef>
              <a:spcAft>
                <a:spcPts val="0"/>
              </a:spcAft>
              <a:buSzPts val="1400"/>
              <a:buFont typeface="Roboto"/>
              <a:buNone/>
              <a:defRPr>
                <a:latin typeface="Roboto"/>
                <a:ea typeface="Roboto"/>
                <a:cs typeface="Roboto"/>
                <a:sym typeface="Roboto"/>
              </a:defRPr>
            </a:lvl7pPr>
            <a:lvl8pPr lvl="7" algn="l">
              <a:spcBef>
                <a:spcPts val="0"/>
              </a:spcBef>
              <a:spcAft>
                <a:spcPts val="0"/>
              </a:spcAft>
              <a:buSzPts val="1400"/>
              <a:buFont typeface="Roboto"/>
              <a:buNone/>
              <a:defRPr>
                <a:latin typeface="Roboto"/>
                <a:ea typeface="Roboto"/>
                <a:cs typeface="Roboto"/>
                <a:sym typeface="Roboto"/>
              </a:defRPr>
            </a:lvl8pPr>
            <a:lvl9pPr lvl="8" algn="l">
              <a:spcBef>
                <a:spcPts val="0"/>
              </a:spcBef>
              <a:spcAft>
                <a:spcPts val="0"/>
              </a:spcAft>
              <a:buSzPts val="1400"/>
              <a:buFont typeface="Roboto"/>
              <a:buNone/>
              <a:defRPr>
                <a:latin typeface="Roboto"/>
                <a:ea typeface="Roboto"/>
                <a:cs typeface="Roboto"/>
                <a:sym typeface="Roboto"/>
              </a:defRPr>
            </a:lvl9pPr>
          </a:lstStyle>
          <a:p/>
        </p:txBody>
      </p:sp>
      <p:sp>
        <p:nvSpPr>
          <p:cNvPr id="89" name="Google Shape;89;p12"/>
          <p:cNvSpPr txBox="1"/>
          <p:nvPr>
            <p:ph idx="12" type="sldNum"/>
          </p:nvPr>
        </p:nvSpPr>
        <p:spPr>
          <a:xfrm>
            <a:off x="9472736" y="6453386"/>
            <a:ext cx="1596292"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atin typeface="Roboto"/>
                <a:ea typeface="Roboto"/>
                <a:cs typeface="Roboto"/>
                <a:sym typeface="Roboto"/>
              </a:defRPr>
            </a:lvl1pPr>
            <a:lvl2pPr indent="0" lvl="1" marL="0" algn="r">
              <a:spcBef>
                <a:spcPts val="0"/>
              </a:spcBef>
              <a:buNone/>
              <a:defRPr>
                <a:latin typeface="Roboto"/>
                <a:ea typeface="Roboto"/>
                <a:cs typeface="Roboto"/>
                <a:sym typeface="Roboto"/>
              </a:defRPr>
            </a:lvl2pPr>
            <a:lvl3pPr indent="0" lvl="2" marL="0" algn="r">
              <a:spcBef>
                <a:spcPts val="0"/>
              </a:spcBef>
              <a:buNone/>
              <a:defRPr>
                <a:latin typeface="Roboto"/>
                <a:ea typeface="Roboto"/>
                <a:cs typeface="Roboto"/>
                <a:sym typeface="Roboto"/>
              </a:defRPr>
            </a:lvl3pPr>
            <a:lvl4pPr indent="0" lvl="3" marL="0" algn="r">
              <a:spcBef>
                <a:spcPts val="0"/>
              </a:spcBef>
              <a:buNone/>
              <a:defRPr>
                <a:latin typeface="Roboto"/>
                <a:ea typeface="Roboto"/>
                <a:cs typeface="Roboto"/>
                <a:sym typeface="Roboto"/>
              </a:defRPr>
            </a:lvl4pPr>
            <a:lvl5pPr indent="0" lvl="4" marL="0" algn="r">
              <a:spcBef>
                <a:spcPts val="0"/>
              </a:spcBef>
              <a:buNone/>
              <a:defRPr>
                <a:latin typeface="Roboto"/>
                <a:ea typeface="Roboto"/>
                <a:cs typeface="Roboto"/>
                <a:sym typeface="Roboto"/>
              </a:defRPr>
            </a:lvl5pPr>
            <a:lvl6pPr indent="0" lvl="5" marL="0" algn="r">
              <a:spcBef>
                <a:spcPts val="0"/>
              </a:spcBef>
              <a:buNone/>
              <a:defRPr>
                <a:latin typeface="Roboto"/>
                <a:ea typeface="Roboto"/>
                <a:cs typeface="Roboto"/>
                <a:sym typeface="Roboto"/>
              </a:defRPr>
            </a:lvl6pPr>
            <a:lvl7pPr indent="0" lvl="6" marL="0" algn="r">
              <a:spcBef>
                <a:spcPts val="0"/>
              </a:spcBef>
              <a:buNone/>
              <a:defRPr>
                <a:latin typeface="Roboto"/>
                <a:ea typeface="Roboto"/>
                <a:cs typeface="Roboto"/>
                <a:sym typeface="Roboto"/>
              </a:defRPr>
            </a:lvl7pPr>
            <a:lvl8pPr indent="0" lvl="7" marL="0" algn="r">
              <a:spcBef>
                <a:spcPts val="0"/>
              </a:spcBef>
              <a:buNone/>
              <a:defRPr>
                <a:latin typeface="Roboto"/>
                <a:ea typeface="Roboto"/>
                <a:cs typeface="Roboto"/>
                <a:sym typeface="Roboto"/>
              </a:defRPr>
            </a:lvl8pPr>
            <a:lvl9pPr indent="0" lvl="8" marL="0" algn="r">
              <a:spcBef>
                <a:spcPts val="0"/>
              </a:spcBef>
              <a:buNone/>
              <a:defRPr>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0" name="Shape 90"/>
        <p:cNvGrpSpPr/>
        <p:nvPr/>
      </p:nvGrpSpPr>
      <p:grpSpPr>
        <a:xfrm>
          <a:off x="0" y="0"/>
          <a:ext cx="0" cy="0"/>
          <a:chOff x="0" y="0"/>
          <a:chExt cx="0" cy="0"/>
        </a:xfrm>
      </p:grpSpPr>
      <p:sp>
        <p:nvSpPr>
          <p:cNvPr id="91" name="Google Shape;91;p13"/>
          <p:cNvSpPr txBox="1"/>
          <p:nvPr>
            <p:ph type="title"/>
          </p:nvPr>
        </p:nvSpPr>
        <p:spPr>
          <a:xfrm>
            <a:off x="415600" y="593367"/>
            <a:ext cx="11360700" cy="763500"/>
          </a:xfrm>
          <a:prstGeom prst="rect">
            <a:avLst/>
          </a:prstGeom>
        </p:spPr>
        <p:txBody>
          <a:bodyPr anchorCtr="0" anchor="t" bIns="45700" lIns="91425" spcFirstLastPara="1" rIns="91425" wrap="square" tIns="45700">
            <a:noAutofit/>
          </a:bodyPr>
          <a:lstStyle>
            <a:lvl1pPr lvl="0" rtl="0">
              <a:spcBef>
                <a:spcPts val="0"/>
              </a:spcBef>
              <a:spcAft>
                <a:spcPts val="0"/>
              </a:spcAft>
              <a:buSzPts val="4400"/>
              <a:buFont typeface="Roboto"/>
              <a:buNone/>
              <a:defRPr>
                <a:latin typeface="Roboto"/>
                <a:ea typeface="Roboto"/>
                <a:cs typeface="Roboto"/>
                <a:sym typeface="Roboto"/>
              </a:defRPr>
            </a:lvl1pPr>
            <a:lvl2pPr lvl="1" rtl="0">
              <a:spcBef>
                <a:spcPts val="0"/>
              </a:spcBef>
              <a:spcAft>
                <a:spcPts val="0"/>
              </a:spcAft>
              <a:buSzPts val="1400"/>
              <a:buFont typeface="Roboto"/>
              <a:buNone/>
              <a:defRPr>
                <a:latin typeface="Roboto"/>
                <a:ea typeface="Roboto"/>
                <a:cs typeface="Roboto"/>
                <a:sym typeface="Roboto"/>
              </a:defRPr>
            </a:lvl2pPr>
            <a:lvl3pPr lvl="2" rtl="0">
              <a:spcBef>
                <a:spcPts val="0"/>
              </a:spcBef>
              <a:spcAft>
                <a:spcPts val="0"/>
              </a:spcAft>
              <a:buSzPts val="1400"/>
              <a:buFont typeface="Roboto"/>
              <a:buNone/>
              <a:defRPr>
                <a:latin typeface="Roboto"/>
                <a:ea typeface="Roboto"/>
                <a:cs typeface="Roboto"/>
                <a:sym typeface="Roboto"/>
              </a:defRPr>
            </a:lvl3pPr>
            <a:lvl4pPr lvl="3" rtl="0">
              <a:spcBef>
                <a:spcPts val="0"/>
              </a:spcBef>
              <a:spcAft>
                <a:spcPts val="0"/>
              </a:spcAft>
              <a:buSzPts val="1400"/>
              <a:buFont typeface="Roboto"/>
              <a:buNone/>
              <a:defRPr>
                <a:latin typeface="Roboto"/>
                <a:ea typeface="Roboto"/>
                <a:cs typeface="Roboto"/>
                <a:sym typeface="Roboto"/>
              </a:defRPr>
            </a:lvl4pPr>
            <a:lvl5pPr lvl="4" rtl="0">
              <a:spcBef>
                <a:spcPts val="0"/>
              </a:spcBef>
              <a:spcAft>
                <a:spcPts val="0"/>
              </a:spcAft>
              <a:buSzPts val="1400"/>
              <a:buFont typeface="Roboto"/>
              <a:buNone/>
              <a:defRPr>
                <a:latin typeface="Roboto"/>
                <a:ea typeface="Roboto"/>
                <a:cs typeface="Roboto"/>
                <a:sym typeface="Roboto"/>
              </a:defRPr>
            </a:lvl5pPr>
            <a:lvl6pPr lvl="5" rtl="0">
              <a:spcBef>
                <a:spcPts val="0"/>
              </a:spcBef>
              <a:spcAft>
                <a:spcPts val="0"/>
              </a:spcAft>
              <a:buSzPts val="1400"/>
              <a:buFont typeface="Roboto"/>
              <a:buNone/>
              <a:defRPr>
                <a:latin typeface="Roboto"/>
                <a:ea typeface="Roboto"/>
                <a:cs typeface="Roboto"/>
                <a:sym typeface="Roboto"/>
              </a:defRPr>
            </a:lvl6pPr>
            <a:lvl7pPr lvl="6" rtl="0">
              <a:spcBef>
                <a:spcPts val="0"/>
              </a:spcBef>
              <a:spcAft>
                <a:spcPts val="0"/>
              </a:spcAft>
              <a:buSzPts val="1400"/>
              <a:buFont typeface="Roboto"/>
              <a:buNone/>
              <a:defRPr>
                <a:latin typeface="Roboto"/>
                <a:ea typeface="Roboto"/>
                <a:cs typeface="Roboto"/>
                <a:sym typeface="Roboto"/>
              </a:defRPr>
            </a:lvl7pPr>
            <a:lvl8pPr lvl="7" rtl="0">
              <a:spcBef>
                <a:spcPts val="0"/>
              </a:spcBef>
              <a:spcAft>
                <a:spcPts val="0"/>
              </a:spcAft>
              <a:buSzPts val="1400"/>
              <a:buFont typeface="Roboto"/>
              <a:buNone/>
              <a:defRPr>
                <a:latin typeface="Roboto"/>
                <a:ea typeface="Roboto"/>
                <a:cs typeface="Roboto"/>
                <a:sym typeface="Roboto"/>
              </a:defRPr>
            </a:lvl8pPr>
            <a:lvl9pPr lvl="8" rtl="0">
              <a:spcBef>
                <a:spcPts val="0"/>
              </a:spcBef>
              <a:spcAft>
                <a:spcPts val="0"/>
              </a:spcAft>
              <a:buSzPts val="1400"/>
              <a:buFont typeface="Roboto"/>
              <a:buNone/>
              <a:defRPr>
                <a:latin typeface="Roboto"/>
                <a:ea typeface="Roboto"/>
                <a:cs typeface="Roboto"/>
                <a:sym typeface="Roboto"/>
              </a:defRPr>
            </a:lvl9pPr>
          </a:lstStyle>
          <a:p/>
        </p:txBody>
      </p:sp>
      <p:sp>
        <p:nvSpPr>
          <p:cNvPr id="92" name="Google Shape;92;p13"/>
          <p:cNvSpPr txBox="1"/>
          <p:nvPr>
            <p:ph idx="1" type="body"/>
          </p:nvPr>
        </p:nvSpPr>
        <p:spPr>
          <a:xfrm>
            <a:off x="415600" y="1536633"/>
            <a:ext cx="11360700" cy="4555200"/>
          </a:xfrm>
          <a:prstGeom prst="rect">
            <a:avLst/>
          </a:prstGeom>
        </p:spPr>
        <p:txBody>
          <a:bodyPr anchorCtr="0" anchor="t" bIns="45700" lIns="91425" spcFirstLastPara="1" rIns="91425" wrap="square" tIns="45700">
            <a:noAutofit/>
          </a:bodyPr>
          <a:lstStyle>
            <a:lvl1pPr indent="-355600" lvl="0" marL="457200" rtl="0">
              <a:spcBef>
                <a:spcPts val="1000"/>
              </a:spcBef>
              <a:spcAft>
                <a:spcPts val="0"/>
              </a:spcAft>
              <a:buSzPts val="2000"/>
              <a:buFont typeface="Roboto"/>
              <a:buChar char="■"/>
              <a:defRPr>
                <a:latin typeface="Roboto"/>
                <a:ea typeface="Roboto"/>
                <a:cs typeface="Roboto"/>
                <a:sym typeface="Roboto"/>
              </a:defRPr>
            </a:lvl1pPr>
            <a:lvl2pPr indent="-355600" lvl="1" marL="914400" rtl="0">
              <a:spcBef>
                <a:spcPts val="500"/>
              </a:spcBef>
              <a:spcAft>
                <a:spcPts val="0"/>
              </a:spcAft>
              <a:buSzPts val="2000"/>
              <a:buFont typeface="Roboto"/>
              <a:buChar char="–"/>
              <a:defRPr>
                <a:latin typeface="Roboto"/>
                <a:ea typeface="Roboto"/>
                <a:cs typeface="Roboto"/>
                <a:sym typeface="Roboto"/>
              </a:defRPr>
            </a:lvl2pPr>
            <a:lvl3pPr indent="-342900" lvl="2" marL="1371600" rtl="0">
              <a:spcBef>
                <a:spcPts val="500"/>
              </a:spcBef>
              <a:spcAft>
                <a:spcPts val="0"/>
              </a:spcAft>
              <a:buSzPts val="1800"/>
              <a:buFont typeface="Roboto"/>
              <a:buChar char="■"/>
              <a:defRPr>
                <a:latin typeface="Roboto"/>
                <a:ea typeface="Roboto"/>
                <a:cs typeface="Roboto"/>
                <a:sym typeface="Roboto"/>
              </a:defRPr>
            </a:lvl3pPr>
            <a:lvl4pPr indent="-342900" lvl="3" marL="1828800" rtl="0">
              <a:spcBef>
                <a:spcPts val="500"/>
              </a:spcBef>
              <a:spcAft>
                <a:spcPts val="0"/>
              </a:spcAft>
              <a:buSzPts val="1800"/>
              <a:buFont typeface="Roboto"/>
              <a:buChar char="–"/>
              <a:defRPr>
                <a:latin typeface="Roboto"/>
                <a:ea typeface="Roboto"/>
                <a:cs typeface="Roboto"/>
                <a:sym typeface="Roboto"/>
              </a:defRPr>
            </a:lvl4pPr>
            <a:lvl5pPr indent="-330200" lvl="4" marL="2286000" rtl="0">
              <a:spcBef>
                <a:spcPts val="500"/>
              </a:spcBef>
              <a:spcAft>
                <a:spcPts val="0"/>
              </a:spcAft>
              <a:buSzPts val="1600"/>
              <a:buFont typeface="Roboto"/>
              <a:buChar char="■"/>
              <a:defRPr>
                <a:latin typeface="Roboto"/>
                <a:ea typeface="Roboto"/>
                <a:cs typeface="Roboto"/>
                <a:sym typeface="Roboto"/>
              </a:defRPr>
            </a:lvl5pPr>
            <a:lvl6pPr indent="-330200" lvl="5" marL="2743200" rtl="0">
              <a:spcBef>
                <a:spcPts val="500"/>
              </a:spcBef>
              <a:spcAft>
                <a:spcPts val="0"/>
              </a:spcAft>
              <a:buSzPts val="1600"/>
              <a:buFont typeface="Roboto"/>
              <a:buChar char="–"/>
              <a:defRPr>
                <a:latin typeface="Roboto"/>
                <a:ea typeface="Roboto"/>
                <a:cs typeface="Roboto"/>
                <a:sym typeface="Roboto"/>
              </a:defRPr>
            </a:lvl6pPr>
            <a:lvl7pPr indent="-317500" lvl="6" marL="3200400" rtl="0">
              <a:spcBef>
                <a:spcPts val="500"/>
              </a:spcBef>
              <a:spcAft>
                <a:spcPts val="0"/>
              </a:spcAft>
              <a:buSzPts val="1400"/>
              <a:buFont typeface="Roboto"/>
              <a:buChar char="■"/>
              <a:defRPr>
                <a:latin typeface="Roboto"/>
                <a:ea typeface="Roboto"/>
                <a:cs typeface="Roboto"/>
                <a:sym typeface="Roboto"/>
              </a:defRPr>
            </a:lvl7pPr>
            <a:lvl8pPr indent="-317500" lvl="7" marL="3657600" rtl="0">
              <a:spcBef>
                <a:spcPts val="500"/>
              </a:spcBef>
              <a:spcAft>
                <a:spcPts val="0"/>
              </a:spcAft>
              <a:buSzPts val="1400"/>
              <a:buFont typeface="Roboto"/>
              <a:buChar char="–"/>
              <a:defRPr>
                <a:latin typeface="Roboto"/>
                <a:ea typeface="Roboto"/>
                <a:cs typeface="Roboto"/>
                <a:sym typeface="Roboto"/>
              </a:defRPr>
            </a:lvl8pPr>
            <a:lvl9pPr indent="-317500" lvl="8" marL="4114800" rtl="0">
              <a:spcBef>
                <a:spcPts val="500"/>
              </a:spcBef>
              <a:spcAft>
                <a:spcPts val="200"/>
              </a:spcAft>
              <a:buSzPts val="1400"/>
              <a:buFont typeface="Roboto"/>
              <a:buChar char="■"/>
              <a:defRPr>
                <a:latin typeface="Roboto"/>
                <a:ea typeface="Roboto"/>
                <a:cs typeface="Roboto"/>
                <a:sym typeface="Roboto"/>
              </a:defRPr>
            </a:lvl9pPr>
          </a:lstStyle>
          <a:p/>
        </p:txBody>
      </p:sp>
      <p:sp>
        <p:nvSpPr>
          <p:cNvPr id="93" name="Google Shape;93;p13"/>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atin typeface="Roboto"/>
                <a:ea typeface="Roboto"/>
                <a:cs typeface="Roboto"/>
                <a:sym typeface="Roboto"/>
              </a:defRPr>
            </a:lvl1pPr>
            <a:lvl2pPr lvl="1" rtl="0">
              <a:buNone/>
              <a:defRPr>
                <a:latin typeface="Roboto"/>
                <a:ea typeface="Roboto"/>
                <a:cs typeface="Roboto"/>
                <a:sym typeface="Roboto"/>
              </a:defRPr>
            </a:lvl2pPr>
            <a:lvl3pPr lvl="2" rtl="0">
              <a:buNone/>
              <a:defRPr>
                <a:latin typeface="Roboto"/>
                <a:ea typeface="Roboto"/>
                <a:cs typeface="Roboto"/>
                <a:sym typeface="Roboto"/>
              </a:defRPr>
            </a:lvl3pPr>
            <a:lvl4pPr lvl="3" rtl="0">
              <a:buNone/>
              <a:defRPr>
                <a:latin typeface="Roboto"/>
                <a:ea typeface="Roboto"/>
                <a:cs typeface="Roboto"/>
                <a:sym typeface="Roboto"/>
              </a:defRPr>
            </a:lvl4pPr>
            <a:lvl5pPr lvl="4" rtl="0">
              <a:buNone/>
              <a:defRPr>
                <a:latin typeface="Roboto"/>
                <a:ea typeface="Roboto"/>
                <a:cs typeface="Roboto"/>
                <a:sym typeface="Roboto"/>
              </a:defRPr>
            </a:lvl5pPr>
            <a:lvl6pPr lvl="5" rtl="0">
              <a:buNone/>
              <a:defRPr>
                <a:latin typeface="Roboto"/>
                <a:ea typeface="Roboto"/>
                <a:cs typeface="Roboto"/>
                <a:sym typeface="Roboto"/>
              </a:defRPr>
            </a:lvl6pPr>
            <a:lvl7pPr lvl="6" rtl="0">
              <a:buNone/>
              <a:defRPr>
                <a:latin typeface="Roboto"/>
                <a:ea typeface="Roboto"/>
                <a:cs typeface="Roboto"/>
                <a:sym typeface="Roboto"/>
              </a:defRPr>
            </a:lvl7pPr>
            <a:lvl8pPr lvl="7" rtl="0">
              <a:buNone/>
              <a:defRPr>
                <a:latin typeface="Roboto"/>
                <a:ea typeface="Roboto"/>
                <a:cs typeface="Roboto"/>
                <a:sym typeface="Roboto"/>
              </a:defRPr>
            </a:lvl8pPr>
            <a:lvl9pPr lvl="8" rtl="0">
              <a:buNone/>
              <a:defRPr>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pic>
        <p:nvPicPr>
          <p:cNvPr id="94" name="Google Shape;94;p13"/>
          <p:cNvPicPr preferRelativeResize="0"/>
          <p:nvPr/>
        </p:nvPicPr>
        <p:blipFill>
          <a:blip r:embed="rId2">
            <a:alphaModFix/>
          </a:blip>
          <a:stretch>
            <a:fillRect/>
          </a:stretch>
        </p:blipFill>
        <p:spPr>
          <a:xfrm>
            <a:off x="9381633" y="58523"/>
            <a:ext cx="2749334" cy="10768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3"/>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Autofit/>
          </a:bodyPr>
          <a:lstStyle>
            <a:lvl1pPr lvl="0" algn="l">
              <a:lnSpc>
                <a:spcPct val="89000"/>
              </a:lnSpc>
              <a:spcBef>
                <a:spcPts val="0"/>
              </a:spcBef>
              <a:spcAft>
                <a:spcPts val="0"/>
              </a:spcAft>
              <a:buClr>
                <a:schemeClr val="dk2"/>
              </a:buClr>
              <a:buSzPts val="1800"/>
              <a:buFont typeface="Roboto"/>
              <a:buNone/>
              <a:defRPr>
                <a:latin typeface="Roboto"/>
                <a:ea typeface="Roboto"/>
                <a:cs typeface="Roboto"/>
                <a:sym typeface="Roboto"/>
              </a:defRPr>
            </a:lvl1pPr>
            <a:lvl2pPr lvl="1">
              <a:spcBef>
                <a:spcPts val="0"/>
              </a:spcBef>
              <a:spcAft>
                <a:spcPts val="0"/>
              </a:spcAft>
              <a:buSzPts val="1400"/>
              <a:buFont typeface="Roboto"/>
              <a:buNone/>
              <a:defRPr>
                <a:latin typeface="Roboto"/>
                <a:ea typeface="Roboto"/>
                <a:cs typeface="Roboto"/>
                <a:sym typeface="Roboto"/>
              </a:defRPr>
            </a:lvl2pPr>
            <a:lvl3pPr lvl="2">
              <a:spcBef>
                <a:spcPts val="0"/>
              </a:spcBef>
              <a:spcAft>
                <a:spcPts val="0"/>
              </a:spcAft>
              <a:buSzPts val="1400"/>
              <a:buFont typeface="Roboto"/>
              <a:buNone/>
              <a:defRPr>
                <a:latin typeface="Roboto"/>
                <a:ea typeface="Roboto"/>
                <a:cs typeface="Roboto"/>
                <a:sym typeface="Roboto"/>
              </a:defRPr>
            </a:lvl3pPr>
            <a:lvl4pPr lvl="3">
              <a:spcBef>
                <a:spcPts val="0"/>
              </a:spcBef>
              <a:spcAft>
                <a:spcPts val="0"/>
              </a:spcAft>
              <a:buSzPts val="1400"/>
              <a:buFont typeface="Roboto"/>
              <a:buNone/>
              <a:defRPr>
                <a:latin typeface="Roboto"/>
                <a:ea typeface="Roboto"/>
                <a:cs typeface="Roboto"/>
                <a:sym typeface="Roboto"/>
              </a:defRPr>
            </a:lvl4pPr>
            <a:lvl5pPr lvl="4">
              <a:spcBef>
                <a:spcPts val="0"/>
              </a:spcBef>
              <a:spcAft>
                <a:spcPts val="0"/>
              </a:spcAft>
              <a:buSzPts val="1400"/>
              <a:buFont typeface="Roboto"/>
              <a:buNone/>
              <a:defRPr>
                <a:latin typeface="Roboto"/>
                <a:ea typeface="Roboto"/>
                <a:cs typeface="Roboto"/>
                <a:sym typeface="Roboto"/>
              </a:defRPr>
            </a:lvl5pPr>
            <a:lvl6pPr lvl="5">
              <a:spcBef>
                <a:spcPts val="0"/>
              </a:spcBef>
              <a:spcAft>
                <a:spcPts val="0"/>
              </a:spcAft>
              <a:buSzPts val="1400"/>
              <a:buFont typeface="Roboto"/>
              <a:buNone/>
              <a:defRPr>
                <a:latin typeface="Roboto"/>
                <a:ea typeface="Roboto"/>
                <a:cs typeface="Roboto"/>
                <a:sym typeface="Roboto"/>
              </a:defRPr>
            </a:lvl6pPr>
            <a:lvl7pPr lvl="6">
              <a:spcBef>
                <a:spcPts val="0"/>
              </a:spcBef>
              <a:spcAft>
                <a:spcPts val="0"/>
              </a:spcAft>
              <a:buSzPts val="1400"/>
              <a:buFont typeface="Roboto"/>
              <a:buNone/>
              <a:defRPr>
                <a:latin typeface="Roboto"/>
                <a:ea typeface="Roboto"/>
                <a:cs typeface="Roboto"/>
                <a:sym typeface="Roboto"/>
              </a:defRPr>
            </a:lvl7pPr>
            <a:lvl8pPr lvl="7">
              <a:spcBef>
                <a:spcPts val="0"/>
              </a:spcBef>
              <a:spcAft>
                <a:spcPts val="0"/>
              </a:spcAft>
              <a:buSzPts val="1400"/>
              <a:buFont typeface="Roboto"/>
              <a:buNone/>
              <a:defRPr>
                <a:latin typeface="Roboto"/>
                <a:ea typeface="Roboto"/>
                <a:cs typeface="Roboto"/>
                <a:sym typeface="Roboto"/>
              </a:defRPr>
            </a:lvl8pPr>
            <a:lvl9pPr lvl="8">
              <a:spcBef>
                <a:spcPts val="0"/>
              </a:spcBef>
              <a:spcAft>
                <a:spcPts val="0"/>
              </a:spcAft>
              <a:buSzPts val="1400"/>
              <a:buFont typeface="Roboto"/>
              <a:buNone/>
              <a:defRPr>
                <a:latin typeface="Roboto"/>
                <a:ea typeface="Roboto"/>
                <a:cs typeface="Roboto"/>
                <a:sym typeface="Roboto"/>
              </a:defRPr>
            </a:lvl9pPr>
          </a:lstStyle>
          <a:p/>
        </p:txBody>
      </p:sp>
      <p:sp>
        <p:nvSpPr>
          <p:cNvPr id="24" name="Google Shape;24;p3"/>
          <p:cNvSpPr txBox="1"/>
          <p:nvPr>
            <p:ph idx="1" type="body"/>
          </p:nvPr>
        </p:nvSpPr>
        <p:spPr>
          <a:xfrm>
            <a:off x="1371600" y="2286000"/>
            <a:ext cx="9601200" cy="3581400"/>
          </a:xfrm>
          <a:prstGeom prst="rect">
            <a:avLst/>
          </a:prstGeom>
          <a:noFill/>
          <a:ln>
            <a:noFill/>
          </a:ln>
        </p:spPr>
        <p:txBody>
          <a:bodyPr anchorCtr="0" anchor="t" bIns="45700" lIns="91425" spcFirstLastPara="1" rIns="91425" wrap="square" tIns="45700">
            <a:noAutofit/>
          </a:bodyPr>
          <a:lstStyle>
            <a:lvl1pPr indent="-342900" lvl="0" marL="457200" algn="l">
              <a:lnSpc>
                <a:spcPct val="94000"/>
              </a:lnSpc>
              <a:spcBef>
                <a:spcPts val="1000"/>
              </a:spcBef>
              <a:spcAft>
                <a:spcPts val="0"/>
              </a:spcAft>
              <a:buClr>
                <a:schemeClr val="dk2"/>
              </a:buClr>
              <a:buSzPts val="1800"/>
              <a:buFont typeface="Roboto"/>
              <a:buChar char="■"/>
              <a:defRPr>
                <a:latin typeface="Roboto"/>
                <a:ea typeface="Roboto"/>
                <a:cs typeface="Roboto"/>
                <a:sym typeface="Roboto"/>
              </a:defRPr>
            </a:lvl1pPr>
            <a:lvl2pPr indent="-342900" lvl="1" marL="9144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2pPr>
            <a:lvl3pPr indent="-342900" lvl="2" marL="13716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3pPr>
            <a:lvl4pPr indent="-342900" lvl="3" marL="18288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4pPr>
            <a:lvl5pPr indent="-342900" lvl="4" marL="22860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5pPr>
            <a:lvl6pPr indent="-342900" lvl="5" marL="27432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6pPr>
            <a:lvl7pPr indent="-342900" lvl="6" marL="32004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7pPr>
            <a:lvl8pPr indent="-342900" lvl="7" marL="36576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8pPr>
            <a:lvl9pPr indent="-342900" lvl="8" marL="4114800" algn="l">
              <a:lnSpc>
                <a:spcPct val="94000"/>
              </a:lnSpc>
              <a:spcBef>
                <a:spcPts val="500"/>
              </a:spcBef>
              <a:spcAft>
                <a:spcPts val="200"/>
              </a:spcAft>
              <a:buClr>
                <a:schemeClr val="dk2"/>
              </a:buClr>
              <a:buSzPts val="1800"/>
              <a:buFont typeface="Roboto"/>
              <a:buChar char="■"/>
              <a:defRPr>
                <a:latin typeface="Roboto"/>
                <a:ea typeface="Roboto"/>
                <a:cs typeface="Roboto"/>
                <a:sym typeface="Roboto"/>
              </a:defRPr>
            </a:lvl9pPr>
          </a:lstStyle>
          <a:p/>
        </p:txBody>
      </p:sp>
      <p:sp>
        <p:nvSpPr>
          <p:cNvPr id="25" name="Google Shape;25;p3"/>
          <p:cNvSpPr txBox="1"/>
          <p:nvPr>
            <p:ph idx="10" type="dt"/>
          </p:nvPr>
        </p:nvSpPr>
        <p:spPr>
          <a:xfrm>
            <a:off x="1390650" y="6453386"/>
            <a:ext cx="1204572"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Font typeface="Roboto"/>
              <a:buNone/>
              <a:defRPr>
                <a:latin typeface="Roboto"/>
                <a:ea typeface="Roboto"/>
                <a:cs typeface="Roboto"/>
                <a:sym typeface="Roboto"/>
              </a:defRPr>
            </a:lvl1pPr>
            <a:lvl2pPr lvl="1" algn="l">
              <a:spcBef>
                <a:spcPts val="0"/>
              </a:spcBef>
              <a:spcAft>
                <a:spcPts val="0"/>
              </a:spcAft>
              <a:buSzPts val="1400"/>
              <a:buFont typeface="Roboto"/>
              <a:buNone/>
              <a:defRPr>
                <a:latin typeface="Roboto"/>
                <a:ea typeface="Roboto"/>
                <a:cs typeface="Roboto"/>
                <a:sym typeface="Roboto"/>
              </a:defRPr>
            </a:lvl2pPr>
            <a:lvl3pPr lvl="2" algn="l">
              <a:spcBef>
                <a:spcPts val="0"/>
              </a:spcBef>
              <a:spcAft>
                <a:spcPts val="0"/>
              </a:spcAft>
              <a:buSzPts val="1400"/>
              <a:buFont typeface="Roboto"/>
              <a:buNone/>
              <a:defRPr>
                <a:latin typeface="Roboto"/>
                <a:ea typeface="Roboto"/>
                <a:cs typeface="Roboto"/>
                <a:sym typeface="Roboto"/>
              </a:defRPr>
            </a:lvl3pPr>
            <a:lvl4pPr lvl="3" algn="l">
              <a:spcBef>
                <a:spcPts val="0"/>
              </a:spcBef>
              <a:spcAft>
                <a:spcPts val="0"/>
              </a:spcAft>
              <a:buSzPts val="1400"/>
              <a:buFont typeface="Roboto"/>
              <a:buNone/>
              <a:defRPr>
                <a:latin typeface="Roboto"/>
                <a:ea typeface="Roboto"/>
                <a:cs typeface="Roboto"/>
                <a:sym typeface="Roboto"/>
              </a:defRPr>
            </a:lvl4pPr>
            <a:lvl5pPr lvl="4" algn="l">
              <a:spcBef>
                <a:spcPts val="0"/>
              </a:spcBef>
              <a:spcAft>
                <a:spcPts val="0"/>
              </a:spcAft>
              <a:buSzPts val="1400"/>
              <a:buFont typeface="Roboto"/>
              <a:buNone/>
              <a:defRPr>
                <a:latin typeface="Roboto"/>
                <a:ea typeface="Roboto"/>
                <a:cs typeface="Roboto"/>
                <a:sym typeface="Roboto"/>
              </a:defRPr>
            </a:lvl5pPr>
            <a:lvl6pPr lvl="5" algn="l">
              <a:spcBef>
                <a:spcPts val="0"/>
              </a:spcBef>
              <a:spcAft>
                <a:spcPts val="0"/>
              </a:spcAft>
              <a:buSzPts val="1400"/>
              <a:buFont typeface="Roboto"/>
              <a:buNone/>
              <a:defRPr>
                <a:latin typeface="Roboto"/>
                <a:ea typeface="Roboto"/>
                <a:cs typeface="Roboto"/>
                <a:sym typeface="Roboto"/>
              </a:defRPr>
            </a:lvl6pPr>
            <a:lvl7pPr lvl="6" algn="l">
              <a:spcBef>
                <a:spcPts val="0"/>
              </a:spcBef>
              <a:spcAft>
                <a:spcPts val="0"/>
              </a:spcAft>
              <a:buSzPts val="1400"/>
              <a:buFont typeface="Roboto"/>
              <a:buNone/>
              <a:defRPr>
                <a:latin typeface="Roboto"/>
                <a:ea typeface="Roboto"/>
                <a:cs typeface="Roboto"/>
                <a:sym typeface="Roboto"/>
              </a:defRPr>
            </a:lvl7pPr>
            <a:lvl8pPr lvl="7" algn="l">
              <a:spcBef>
                <a:spcPts val="0"/>
              </a:spcBef>
              <a:spcAft>
                <a:spcPts val="0"/>
              </a:spcAft>
              <a:buSzPts val="1400"/>
              <a:buFont typeface="Roboto"/>
              <a:buNone/>
              <a:defRPr>
                <a:latin typeface="Roboto"/>
                <a:ea typeface="Roboto"/>
                <a:cs typeface="Roboto"/>
                <a:sym typeface="Roboto"/>
              </a:defRPr>
            </a:lvl8pPr>
            <a:lvl9pPr lvl="8" algn="l">
              <a:spcBef>
                <a:spcPts val="0"/>
              </a:spcBef>
              <a:spcAft>
                <a:spcPts val="0"/>
              </a:spcAft>
              <a:buSzPts val="1400"/>
              <a:buFont typeface="Roboto"/>
              <a:buNone/>
              <a:defRPr>
                <a:latin typeface="Roboto"/>
                <a:ea typeface="Roboto"/>
                <a:cs typeface="Roboto"/>
                <a:sym typeface="Roboto"/>
              </a:defRPr>
            </a:lvl9pPr>
          </a:lstStyle>
          <a:p/>
        </p:txBody>
      </p:sp>
      <p:sp>
        <p:nvSpPr>
          <p:cNvPr id="26" name="Google Shape;26;p3"/>
          <p:cNvSpPr txBox="1"/>
          <p:nvPr>
            <p:ph idx="11" type="ftr"/>
          </p:nvPr>
        </p:nvSpPr>
        <p:spPr>
          <a:xfrm>
            <a:off x="2893564" y="6453386"/>
            <a:ext cx="6280830"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Font typeface="Roboto"/>
              <a:buNone/>
              <a:defRPr>
                <a:latin typeface="Roboto"/>
                <a:ea typeface="Roboto"/>
                <a:cs typeface="Roboto"/>
                <a:sym typeface="Roboto"/>
              </a:defRPr>
            </a:lvl1pPr>
            <a:lvl2pPr lvl="1" algn="l">
              <a:spcBef>
                <a:spcPts val="0"/>
              </a:spcBef>
              <a:spcAft>
                <a:spcPts val="0"/>
              </a:spcAft>
              <a:buSzPts val="1400"/>
              <a:buFont typeface="Roboto"/>
              <a:buNone/>
              <a:defRPr>
                <a:latin typeface="Roboto"/>
                <a:ea typeface="Roboto"/>
                <a:cs typeface="Roboto"/>
                <a:sym typeface="Roboto"/>
              </a:defRPr>
            </a:lvl2pPr>
            <a:lvl3pPr lvl="2" algn="l">
              <a:spcBef>
                <a:spcPts val="0"/>
              </a:spcBef>
              <a:spcAft>
                <a:spcPts val="0"/>
              </a:spcAft>
              <a:buSzPts val="1400"/>
              <a:buFont typeface="Roboto"/>
              <a:buNone/>
              <a:defRPr>
                <a:latin typeface="Roboto"/>
                <a:ea typeface="Roboto"/>
                <a:cs typeface="Roboto"/>
                <a:sym typeface="Roboto"/>
              </a:defRPr>
            </a:lvl3pPr>
            <a:lvl4pPr lvl="3" algn="l">
              <a:spcBef>
                <a:spcPts val="0"/>
              </a:spcBef>
              <a:spcAft>
                <a:spcPts val="0"/>
              </a:spcAft>
              <a:buSzPts val="1400"/>
              <a:buFont typeface="Roboto"/>
              <a:buNone/>
              <a:defRPr>
                <a:latin typeface="Roboto"/>
                <a:ea typeface="Roboto"/>
                <a:cs typeface="Roboto"/>
                <a:sym typeface="Roboto"/>
              </a:defRPr>
            </a:lvl4pPr>
            <a:lvl5pPr lvl="4" algn="l">
              <a:spcBef>
                <a:spcPts val="0"/>
              </a:spcBef>
              <a:spcAft>
                <a:spcPts val="0"/>
              </a:spcAft>
              <a:buSzPts val="1400"/>
              <a:buFont typeface="Roboto"/>
              <a:buNone/>
              <a:defRPr>
                <a:latin typeface="Roboto"/>
                <a:ea typeface="Roboto"/>
                <a:cs typeface="Roboto"/>
                <a:sym typeface="Roboto"/>
              </a:defRPr>
            </a:lvl5pPr>
            <a:lvl6pPr lvl="5" algn="l">
              <a:spcBef>
                <a:spcPts val="0"/>
              </a:spcBef>
              <a:spcAft>
                <a:spcPts val="0"/>
              </a:spcAft>
              <a:buSzPts val="1400"/>
              <a:buFont typeface="Roboto"/>
              <a:buNone/>
              <a:defRPr>
                <a:latin typeface="Roboto"/>
                <a:ea typeface="Roboto"/>
                <a:cs typeface="Roboto"/>
                <a:sym typeface="Roboto"/>
              </a:defRPr>
            </a:lvl6pPr>
            <a:lvl7pPr lvl="6" algn="l">
              <a:spcBef>
                <a:spcPts val="0"/>
              </a:spcBef>
              <a:spcAft>
                <a:spcPts val="0"/>
              </a:spcAft>
              <a:buSzPts val="1400"/>
              <a:buFont typeface="Roboto"/>
              <a:buNone/>
              <a:defRPr>
                <a:latin typeface="Roboto"/>
                <a:ea typeface="Roboto"/>
                <a:cs typeface="Roboto"/>
                <a:sym typeface="Roboto"/>
              </a:defRPr>
            </a:lvl7pPr>
            <a:lvl8pPr lvl="7" algn="l">
              <a:spcBef>
                <a:spcPts val="0"/>
              </a:spcBef>
              <a:spcAft>
                <a:spcPts val="0"/>
              </a:spcAft>
              <a:buSzPts val="1400"/>
              <a:buFont typeface="Roboto"/>
              <a:buNone/>
              <a:defRPr>
                <a:latin typeface="Roboto"/>
                <a:ea typeface="Roboto"/>
                <a:cs typeface="Roboto"/>
                <a:sym typeface="Roboto"/>
              </a:defRPr>
            </a:lvl8pPr>
            <a:lvl9pPr lvl="8" algn="l">
              <a:spcBef>
                <a:spcPts val="0"/>
              </a:spcBef>
              <a:spcAft>
                <a:spcPts val="0"/>
              </a:spcAft>
              <a:buSzPts val="1400"/>
              <a:buFont typeface="Roboto"/>
              <a:buNone/>
              <a:defRPr>
                <a:latin typeface="Roboto"/>
                <a:ea typeface="Roboto"/>
                <a:cs typeface="Roboto"/>
                <a:sym typeface="Roboto"/>
              </a:defRPr>
            </a:lvl9pPr>
          </a:lstStyle>
          <a:p/>
        </p:txBody>
      </p:sp>
      <p:sp>
        <p:nvSpPr>
          <p:cNvPr id="27" name="Google Shape;27;p3"/>
          <p:cNvSpPr txBox="1"/>
          <p:nvPr>
            <p:ph idx="12" type="sldNum"/>
          </p:nvPr>
        </p:nvSpPr>
        <p:spPr>
          <a:xfrm>
            <a:off x="9472736" y="6453386"/>
            <a:ext cx="1596292"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28" name="Shape 28"/>
        <p:cNvGrpSpPr/>
        <p:nvPr/>
      </p:nvGrpSpPr>
      <p:grpSpPr>
        <a:xfrm>
          <a:off x="0" y="0"/>
          <a:ext cx="0" cy="0"/>
          <a:chOff x="0" y="0"/>
          <a:chExt cx="0" cy="0"/>
        </a:xfrm>
      </p:grpSpPr>
      <p:sp>
        <p:nvSpPr>
          <p:cNvPr id="29" name="Google Shape;29;p4" title="Background Shape"/>
          <p:cNvSpPr/>
          <p:nvPr/>
        </p:nvSpPr>
        <p:spPr>
          <a:xfrm>
            <a:off x="0" y="376"/>
            <a:ext cx="5303520" cy="685762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4"/>
          <p:cNvSpPr txBox="1"/>
          <p:nvPr>
            <p:ph type="title"/>
          </p:nvPr>
        </p:nvSpPr>
        <p:spPr>
          <a:xfrm>
            <a:off x="723900" y="685800"/>
            <a:ext cx="3855720" cy="2157884"/>
          </a:xfrm>
          <a:prstGeom prst="rect">
            <a:avLst/>
          </a:prstGeom>
          <a:noFill/>
          <a:ln>
            <a:noFill/>
          </a:ln>
        </p:spPr>
        <p:txBody>
          <a:bodyPr anchorCtr="0" anchor="t" bIns="45700" lIns="91425" spcFirstLastPara="1" rIns="91425" wrap="square" tIns="45700">
            <a:noAutofit/>
          </a:bodyPr>
          <a:lstStyle>
            <a:lvl1pPr lvl="0" algn="l">
              <a:lnSpc>
                <a:spcPct val="84000"/>
              </a:lnSpc>
              <a:spcBef>
                <a:spcPts val="0"/>
              </a:spcBef>
              <a:spcAft>
                <a:spcPts val="0"/>
              </a:spcAft>
              <a:buClr>
                <a:schemeClr val="dk2"/>
              </a:buClr>
              <a:buSzPts val="4800"/>
              <a:buFont typeface="Roboto"/>
              <a:buNone/>
              <a:defRPr sz="4800">
                <a:solidFill>
                  <a:schemeClr val="dk2"/>
                </a:solidFill>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4"/>
          <p:cNvSpPr txBox="1"/>
          <p:nvPr>
            <p:ph idx="1" type="body"/>
          </p:nvPr>
        </p:nvSpPr>
        <p:spPr>
          <a:xfrm>
            <a:off x="6256020" y="685801"/>
            <a:ext cx="5212080" cy="5175250"/>
          </a:xfrm>
          <a:prstGeom prst="rect">
            <a:avLst/>
          </a:prstGeom>
          <a:noFill/>
          <a:ln>
            <a:noFill/>
          </a:ln>
        </p:spPr>
        <p:txBody>
          <a:bodyPr anchorCtr="0" anchor="t" bIns="45700" lIns="91425" spcFirstLastPara="1" rIns="91425" wrap="square" tIns="45700">
            <a:noAutofit/>
          </a:bodyPr>
          <a:lstStyle>
            <a:lvl1pPr indent="-355600" lvl="0" marL="457200" algn="l">
              <a:lnSpc>
                <a:spcPct val="94000"/>
              </a:lnSpc>
              <a:spcBef>
                <a:spcPts val="1000"/>
              </a:spcBef>
              <a:spcAft>
                <a:spcPts val="0"/>
              </a:spcAft>
              <a:buClr>
                <a:schemeClr val="dk2"/>
              </a:buClr>
              <a:buSzPts val="2000"/>
              <a:buFont typeface="Roboto"/>
              <a:buChar char="■"/>
              <a:defRPr sz="2000">
                <a:latin typeface="Roboto"/>
                <a:ea typeface="Roboto"/>
                <a:cs typeface="Roboto"/>
                <a:sym typeface="Roboto"/>
              </a:defRPr>
            </a:lvl1pPr>
            <a:lvl2pPr indent="-355600" lvl="1" marL="914400" algn="l">
              <a:lnSpc>
                <a:spcPct val="94000"/>
              </a:lnSpc>
              <a:spcBef>
                <a:spcPts val="500"/>
              </a:spcBef>
              <a:spcAft>
                <a:spcPts val="0"/>
              </a:spcAft>
              <a:buClr>
                <a:schemeClr val="dk2"/>
              </a:buClr>
              <a:buSzPts val="2000"/>
              <a:buFont typeface="Roboto"/>
              <a:buChar char="–"/>
              <a:defRPr sz="2000">
                <a:latin typeface="Roboto"/>
                <a:ea typeface="Roboto"/>
                <a:cs typeface="Roboto"/>
                <a:sym typeface="Roboto"/>
              </a:defRPr>
            </a:lvl2pPr>
            <a:lvl3pPr indent="-342900" lvl="2" marL="1371600" algn="l">
              <a:lnSpc>
                <a:spcPct val="94000"/>
              </a:lnSpc>
              <a:spcBef>
                <a:spcPts val="500"/>
              </a:spcBef>
              <a:spcAft>
                <a:spcPts val="0"/>
              </a:spcAft>
              <a:buClr>
                <a:schemeClr val="dk2"/>
              </a:buClr>
              <a:buSzPts val="1800"/>
              <a:buFont typeface="Roboto"/>
              <a:buChar char="■"/>
              <a:defRPr sz="1800">
                <a:latin typeface="Roboto"/>
                <a:ea typeface="Roboto"/>
                <a:cs typeface="Roboto"/>
                <a:sym typeface="Roboto"/>
              </a:defRPr>
            </a:lvl3pPr>
            <a:lvl4pPr indent="-342900" lvl="3" marL="1828800" algn="l">
              <a:lnSpc>
                <a:spcPct val="94000"/>
              </a:lnSpc>
              <a:spcBef>
                <a:spcPts val="500"/>
              </a:spcBef>
              <a:spcAft>
                <a:spcPts val="0"/>
              </a:spcAft>
              <a:buClr>
                <a:schemeClr val="dk2"/>
              </a:buClr>
              <a:buSzPts val="1800"/>
              <a:buFont typeface="Roboto"/>
              <a:buChar char="–"/>
              <a:defRPr sz="1800">
                <a:latin typeface="Roboto"/>
                <a:ea typeface="Roboto"/>
                <a:cs typeface="Roboto"/>
                <a:sym typeface="Roboto"/>
              </a:defRPr>
            </a:lvl4pPr>
            <a:lvl5pPr indent="-330200" lvl="4" marL="2286000" algn="l">
              <a:lnSpc>
                <a:spcPct val="94000"/>
              </a:lnSpc>
              <a:spcBef>
                <a:spcPts val="500"/>
              </a:spcBef>
              <a:spcAft>
                <a:spcPts val="0"/>
              </a:spcAft>
              <a:buClr>
                <a:schemeClr val="dk2"/>
              </a:buClr>
              <a:buSzPts val="1600"/>
              <a:buFont typeface="Roboto"/>
              <a:buChar char="■"/>
              <a:defRPr sz="1600">
                <a:latin typeface="Roboto"/>
                <a:ea typeface="Roboto"/>
                <a:cs typeface="Roboto"/>
                <a:sym typeface="Roboto"/>
              </a:defRPr>
            </a:lvl5pPr>
            <a:lvl6pPr indent="-330200" lvl="5" marL="2743200" algn="l">
              <a:lnSpc>
                <a:spcPct val="94000"/>
              </a:lnSpc>
              <a:spcBef>
                <a:spcPts val="500"/>
              </a:spcBef>
              <a:spcAft>
                <a:spcPts val="0"/>
              </a:spcAft>
              <a:buClr>
                <a:schemeClr val="dk2"/>
              </a:buClr>
              <a:buSzPts val="1600"/>
              <a:buFont typeface="Roboto"/>
              <a:buChar char="–"/>
              <a:defRPr sz="1600">
                <a:latin typeface="Roboto"/>
                <a:ea typeface="Roboto"/>
                <a:cs typeface="Roboto"/>
                <a:sym typeface="Roboto"/>
              </a:defRPr>
            </a:lvl6pPr>
            <a:lvl7pPr indent="-330200" lvl="6" marL="3200400" algn="l">
              <a:lnSpc>
                <a:spcPct val="94000"/>
              </a:lnSpc>
              <a:spcBef>
                <a:spcPts val="500"/>
              </a:spcBef>
              <a:spcAft>
                <a:spcPts val="0"/>
              </a:spcAft>
              <a:buClr>
                <a:schemeClr val="dk2"/>
              </a:buClr>
              <a:buSzPts val="1600"/>
              <a:buFont typeface="Roboto"/>
              <a:buChar char="■"/>
              <a:defRPr sz="1600">
                <a:latin typeface="Roboto"/>
                <a:ea typeface="Roboto"/>
                <a:cs typeface="Roboto"/>
                <a:sym typeface="Roboto"/>
              </a:defRPr>
            </a:lvl7pPr>
            <a:lvl8pPr indent="-330200" lvl="7" marL="3657600" algn="l">
              <a:lnSpc>
                <a:spcPct val="94000"/>
              </a:lnSpc>
              <a:spcBef>
                <a:spcPts val="500"/>
              </a:spcBef>
              <a:spcAft>
                <a:spcPts val="0"/>
              </a:spcAft>
              <a:buClr>
                <a:schemeClr val="dk2"/>
              </a:buClr>
              <a:buSzPts val="1600"/>
              <a:buFont typeface="Roboto"/>
              <a:buChar char="–"/>
              <a:defRPr sz="1600">
                <a:latin typeface="Roboto"/>
                <a:ea typeface="Roboto"/>
                <a:cs typeface="Roboto"/>
                <a:sym typeface="Roboto"/>
              </a:defRPr>
            </a:lvl8pPr>
            <a:lvl9pPr indent="-330200" lvl="8" marL="4114800" algn="l">
              <a:lnSpc>
                <a:spcPct val="94000"/>
              </a:lnSpc>
              <a:spcBef>
                <a:spcPts val="500"/>
              </a:spcBef>
              <a:spcAft>
                <a:spcPts val="200"/>
              </a:spcAft>
              <a:buClr>
                <a:schemeClr val="dk2"/>
              </a:buClr>
              <a:buSzPts val="1600"/>
              <a:buFont typeface="Roboto"/>
              <a:buChar char="■"/>
              <a:defRPr sz="1600">
                <a:latin typeface="Roboto"/>
                <a:ea typeface="Roboto"/>
                <a:cs typeface="Roboto"/>
                <a:sym typeface="Roboto"/>
              </a:defRPr>
            </a:lvl9pPr>
          </a:lstStyle>
          <a:p/>
        </p:txBody>
      </p:sp>
      <p:sp>
        <p:nvSpPr>
          <p:cNvPr id="32" name="Google Shape;32;p4"/>
          <p:cNvSpPr txBox="1"/>
          <p:nvPr>
            <p:ph idx="2" type="body"/>
          </p:nvPr>
        </p:nvSpPr>
        <p:spPr>
          <a:xfrm>
            <a:off x="723900" y="2856344"/>
            <a:ext cx="3855720" cy="3011056"/>
          </a:xfrm>
          <a:prstGeom prst="rect">
            <a:avLst/>
          </a:prstGeom>
          <a:noFill/>
          <a:ln>
            <a:noFill/>
          </a:ln>
        </p:spPr>
        <p:txBody>
          <a:bodyPr anchorCtr="0" anchor="t" bIns="45700" lIns="91425" spcFirstLastPara="1" rIns="91425" wrap="square" tIns="45700">
            <a:noAutofit/>
          </a:bodyPr>
          <a:lstStyle>
            <a:lvl1pPr indent="-228600" lvl="0" marL="457200" algn="l">
              <a:lnSpc>
                <a:spcPct val="113000"/>
              </a:lnSpc>
              <a:spcBef>
                <a:spcPts val="0"/>
              </a:spcBef>
              <a:spcAft>
                <a:spcPts val="0"/>
              </a:spcAft>
              <a:buClr>
                <a:schemeClr val="dk2"/>
              </a:buClr>
              <a:buSzPts val="1600"/>
              <a:buFont typeface="Roboto"/>
              <a:buNone/>
              <a:defRPr sz="1600">
                <a:latin typeface="Roboto"/>
                <a:ea typeface="Roboto"/>
                <a:cs typeface="Roboto"/>
                <a:sym typeface="Roboto"/>
              </a:defRPr>
            </a:lvl1pPr>
            <a:lvl2pPr indent="-228600" lvl="1" marL="914400" algn="l">
              <a:lnSpc>
                <a:spcPct val="94000"/>
              </a:lnSpc>
              <a:spcBef>
                <a:spcPts val="1500"/>
              </a:spcBef>
              <a:spcAft>
                <a:spcPts val="0"/>
              </a:spcAft>
              <a:buClr>
                <a:schemeClr val="dk2"/>
              </a:buClr>
              <a:buSzPts val="1400"/>
              <a:buFont typeface="Roboto"/>
              <a:buNone/>
              <a:defRPr sz="1400">
                <a:latin typeface="Roboto"/>
                <a:ea typeface="Roboto"/>
                <a:cs typeface="Roboto"/>
                <a:sym typeface="Roboto"/>
              </a:defRPr>
            </a:lvl2pPr>
            <a:lvl3pPr indent="-228600" lvl="2" marL="1371600" algn="l">
              <a:lnSpc>
                <a:spcPct val="94000"/>
              </a:lnSpc>
              <a:spcBef>
                <a:spcPts val="500"/>
              </a:spcBef>
              <a:spcAft>
                <a:spcPts val="0"/>
              </a:spcAft>
              <a:buClr>
                <a:schemeClr val="dk2"/>
              </a:buClr>
              <a:buSzPts val="1200"/>
              <a:buFont typeface="Roboto"/>
              <a:buNone/>
              <a:defRPr sz="1200">
                <a:latin typeface="Roboto"/>
                <a:ea typeface="Roboto"/>
                <a:cs typeface="Roboto"/>
                <a:sym typeface="Roboto"/>
              </a:defRPr>
            </a:lvl3pPr>
            <a:lvl4pPr indent="-228600" lvl="3" marL="1828800" algn="l">
              <a:lnSpc>
                <a:spcPct val="94000"/>
              </a:lnSpc>
              <a:spcBef>
                <a:spcPts val="500"/>
              </a:spcBef>
              <a:spcAft>
                <a:spcPts val="0"/>
              </a:spcAft>
              <a:buClr>
                <a:schemeClr val="dk2"/>
              </a:buClr>
              <a:buSzPts val="1000"/>
              <a:buFont typeface="Roboto"/>
              <a:buNone/>
              <a:defRPr sz="1000">
                <a:latin typeface="Roboto"/>
                <a:ea typeface="Roboto"/>
                <a:cs typeface="Roboto"/>
                <a:sym typeface="Roboto"/>
              </a:defRPr>
            </a:lvl4pPr>
            <a:lvl5pPr indent="-228600" lvl="4" marL="2286000" algn="l">
              <a:lnSpc>
                <a:spcPct val="94000"/>
              </a:lnSpc>
              <a:spcBef>
                <a:spcPts val="500"/>
              </a:spcBef>
              <a:spcAft>
                <a:spcPts val="0"/>
              </a:spcAft>
              <a:buClr>
                <a:schemeClr val="dk2"/>
              </a:buClr>
              <a:buSzPts val="1000"/>
              <a:buFont typeface="Roboto"/>
              <a:buNone/>
              <a:defRPr sz="1000">
                <a:latin typeface="Roboto"/>
                <a:ea typeface="Roboto"/>
                <a:cs typeface="Roboto"/>
                <a:sym typeface="Roboto"/>
              </a:defRPr>
            </a:lvl5pPr>
            <a:lvl6pPr indent="-228600" lvl="5" marL="2743200" algn="l">
              <a:lnSpc>
                <a:spcPct val="94000"/>
              </a:lnSpc>
              <a:spcBef>
                <a:spcPts val="500"/>
              </a:spcBef>
              <a:spcAft>
                <a:spcPts val="0"/>
              </a:spcAft>
              <a:buClr>
                <a:schemeClr val="dk2"/>
              </a:buClr>
              <a:buSzPts val="1000"/>
              <a:buFont typeface="Roboto"/>
              <a:buNone/>
              <a:defRPr sz="1000">
                <a:latin typeface="Roboto"/>
                <a:ea typeface="Roboto"/>
                <a:cs typeface="Roboto"/>
                <a:sym typeface="Roboto"/>
              </a:defRPr>
            </a:lvl6pPr>
            <a:lvl7pPr indent="-228600" lvl="6" marL="3200400" algn="l">
              <a:lnSpc>
                <a:spcPct val="94000"/>
              </a:lnSpc>
              <a:spcBef>
                <a:spcPts val="500"/>
              </a:spcBef>
              <a:spcAft>
                <a:spcPts val="0"/>
              </a:spcAft>
              <a:buClr>
                <a:schemeClr val="dk2"/>
              </a:buClr>
              <a:buSzPts val="1000"/>
              <a:buFont typeface="Roboto"/>
              <a:buNone/>
              <a:defRPr sz="1000">
                <a:latin typeface="Roboto"/>
                <a:ea typeface="Roboto"/>
                <a:cs typeface="Roboto"/>
                <a:sym typeface="Roboto"/>
              </a:defRPr>
            </a:lvl7pPr>
            <a:lvl8pPr indent="-228600" lvl="7" marL="3657600" algn="l">
              <a:lnSpc>
                <a:spcPct val="94000"/>
              </a:lnSpc>
              <a:spcBef>
                <a:spcPts val="500"/>
              </a:spcBef>
              <a:spcAft>
                <a:spcPts val="0"/>
              </a:spcAft>
              <a:buClr>
                <a:schemeClr val="dk2"/>
              </a:buClr>
              <a:buSzPts val="1000"/>
              <a:buFont typeface="Roboto"/>
              <a:buNone/>
              <a:defRPr sz="1000">
                <a:latin typeface="Roboto"/>
                <a:ea typeface="Roboto"/>
                <a:cs typeface="Roboto"/>
                <a:sym typeface="Roboto"/>
              </a:defRPr>
            </a:lvl8pPr>
            <a:lvl9pPr indent="-228600" lvl="8" marL="4114800" algn="l">
              <a:lnSpc>
                <a:spcPct val="94000"/>
              </a:lnSpc>
              <a:spcBef>
                <a:spcPts val="500"/>
              </a:spcBef>
              <a:spcAft>
                <a:spcPts val="200"/>
              </a:spcAft>
              <a:buClr>
                <a:schemeClr val="dk2"/>
              </a:buClr>
              <a:buSzPts val="1000"/>
              <a:buFont typeface="Roboto"/>
              <a:buNone/>
              <a:defRPr sz="1000">
                <a:latin typeface="Roboto"/>
                <a:ea typeface="Roboto"/>
                <a:cs typeface="Roboto"/>
                <a:sym typeface="Roboto"/>
              </a:defRPr>
            </a:lvl9pPr>
          </a:lstStyle>
          <a:p/>
        </p:txBody>
      </p:sp>
      <p:sp>
        <p:nvSpPr>
          <p:cNvPr id="33" name="Google Shape;33;p4"/>
          <p:cNvSpPr txBox="1"/>
          <p:nvPr>
            <p:ph idx="10" type="dt"/>
          </p:nvPr>
        </p:nvSpPr>
        <p:spPr>
          <a:xfrm>
            <a:off x="723900" y="6453386"/>
            <a:ext cx="1204572"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Font typeface="Roboto"/>
              <a:buNone/>
              <a:defRPr>
                <a:solidFill>
                  <a:schemeClr val="dk2"/>
                </a:solidFill>
                <a:latin typeface="Roboto"/>
                <a:ea typeface="Roboto"/>
                <a:cs typeface="Roboto"/>
                <a:sym typeface="Robo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4"/>
          <p:cNvSpPr txBox="1"/>
          <p:nvPr>
            <p:ph idx="11" type="ftr"/>
          </p:nvPr>
        </p:nvSpPr>
        <p:spPr>
          <a:xfrm>
            <a:off x="2205945" y="6453386"/>
            <a:ext cx="2373675"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Font typeface="Roboto"/>
              <a:buNone/>
              <a:defRPr>
                <a:solidFill>
                  <a:schemeClr val="dk2"/>
                </a:solidFill>
                <a:latin typeface="Roboto"/>
                <a:ea typeface="Roboto"/>
                <a:cs typeface="Roboto"/>
                <a:sym typeface="Robo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
          <p:cNvSpPr txBox="1"/>
          <p:nvPr>
            <p:ph idx="12" type="sldNum"/>
          </p:nvPr>
        </p:nvSpPr>
        <p:spPr>
          <a:xfrm>
            <a:off x="9883140" y="6453386"/>
            <a:ext cx="1596292"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dk2"/>
                </a:solidFill>
                <a:latin typeface="Libre Franklin"/>
                <a:ea typeface="Libre Franklin"/>
                <a:cs typeface="Libre Franklin"/>
                <a:sym typeface="Libre Franklin"/>
              </a:defRPr>
            </a:lvl1pPr>
            <a:lvl2pPr indent="0" lvl="1" marL="0" algn="r">
              <a:spcBef>
                <a:spcPts val="0"/>
              </a:spcBef>
              <a:buNone/>
              <a:defRPr b="0" i="0" sz="1200" u="none" cap="none" strike="noStrike">
                <a:solidFill>
                  <a:schemeClr val="dk2"/>
                </a:solidFill>
                <a:latin typeface="Libre Franklin"/>
                <a:ea typeface="Libre Franklin"/>
                <a:cs typeface="Libre Franklin"/>
                <a:sym typeface="Libre Franklin"/>
              </a:defRPr>
            </a:lvl2pPr>
            <a:lvl3pPr indent="0" lvl="2" marL="0" algn="r">
              <a:spcBef>
                <a:spcPts val="0"/>
              </a:spcBef>
              <a:buNone/>
              <a:defRPr b="0" i="0" sz="1200" u="none" cap="none" strike="noStrike">
                <a:solidFill>
                  <a:schemeClr val="dk2"/>
                </a:solidFill>
                <a:latin typeface="Libre Franklin"/>
                <a:ea typeface="Libre Franklin"/>
                <a:cs typeface="Libre Franklin"/>
                <a:sym typeface="Libre Franklin"/>
              </a:defRPr>
            </a:lvl3pPr>
            <a:lvl4pPr indent="0" lvl="3" marL="0" algn="r">
              <a:spcBef>
                <a:spcPts val="0"/>
              </a:spcBef>
              <a:buNone/>
              <a:defRPr b="0" i="0" sz="1200" u="none" cap="none" strike="noStrike">
                <a:solidFill>
                  <a:schemeClr val="dk2"/>
                </a:solidFill>
                <a:latin typeface="Libre Franklin"/>
                <a:ea typeface="Libre Franklin"/>
                <a:cs typeface="Libre Franklin"/>
                <a:sym typeface="Libre Franklin"/>
              </a:defRPr>
            </a:lvl4pPr>
            <a:lvl5pPr indent="0" lvl="4" marL="0" algn="r">
              <a:spcBef>
                <a:spcPts val="0"/>
              </a:spcBef>
              <a:buNone/>
              <a:defRPr b="0" i="0" sz="1200" u="none" cap="none" strike="noStrike">
                <a:solidFill>
                  <a:schemeClr val="dk2"/>
                </a:solidFill>
                <a:latin typeface="Libre Franklin"/>
                <a:ea typeface="Libre Franklin"/>
                <a:cs typeface="Libre Franklin"/>
                <a:sym typeface="Libre Franklin"/>
              </a:defRPr>
            </a:lvl5pPr>
            <a:lvl6pPr indent="0" lvl="5" marL="0" algn="r">
              <a:spcBef>
                <a:spcPts val="0"/>
              </a:spcBef>
              <a:buNone/>
              <a:defRPr b="0" i="0" sz="1200" u="none" cap="none" strike="noStrike">
                <a:solidFill>
                  <a:schemeClr val="dk2"/>
                </a:solidFill>
                <a:latin typeface="Libre Franklin"/>
                <a:ea typeface="Libre Franklin"/>
                <a:cs typeface="Libre Franklin"/>
                <a:sym typeface="Libre Franklin"/>
              </a:defRPr>
            </a:lvl6pPr>
            <a:lvl7pPr indent="0" lvl="6" marL="0" algn="r">
              <a:spcBef>
                <a:spcPts val="0"/>
              </a:spcBef>
              <a:buNone/>
              <a:defRPr b="0" i="0" sz="1200" u="none" cap="none" strike="noStrike">
                <a:solidFill>
                  <a:schemeClr val="dk2"/>
                </a:solidFill>
                <a:latin typeface="Libre Franklin"/>
                <a:ea typeface="Libre Franklin"/>
                <a:cs typeface="Libre Franklin"/>
                <a:sym typeface="Libre Franklin"/>
              </a:defRPr>
            </a:lvl7pPr>
            <a:lvl8pPr indent="0" lvl="7" marL="0" algn="r">
              <a:spcBef>
                <a:spcPts val="0"/>
              </a:spcBef>
              <a:buNone/>
              <a:defRPr b="0" i="0" sz="1200" u="none" cap="none" strike="noStrike">
                <a:solidFill>
                  <a:schemeClr val="dk2"/>
                </a:solidFill>
                <a:latin typeface="Libre Franklin"/>
                <a:ea typeface="Libre Franklin"/>
                <a:cs typeface="Libre Franklin"/>
                <a:sym typeface="Libre Franklin"/>
              </a:defRPr>
            </a:lvl8pPr>
            <a:lvl9pPr indent="0" lvl="8" marL="0" algn="r">
              <a:spcBef>
                <a:spcPts val="0"/>
              </a:spcBef>
              <a:buNone/>
              <a:defRPr b="0" i="0" sz="12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
        <p:nvSpPr>
          <p:cNvPr id="36" name="Google Shape;36;p4" title="Divider Bar"/>
          <p:cNvSpPr/>
          <p:nvPr/>
        </p:nvSpPr>
        <p:spPr>
          <a:xfrm>
            <a:off x="5303520" y="376"/>
            <a:ext cx="22860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dk2"/>
        </a:solidFill>
      </p:bgPr>
    </p:bg>
    <p:spTree>
      <p:nvGrpSpPr>
        <p:cNvPr id="37" name="Shape 37"/>
        <p:cNvGrpSpPr/>
        <p:nvPr/>
      </p:nvGrpSpPr>
      <p:grpSpPr>
        <a:xfrm>
          <a:off x="0" y="0"/>
          <a:ext cx="0" cy="0"/>
          <a:chOff x="0" y="0"/>
          <a:chExt cx="0" cy="0"/>
        </a:xfrm>
      </p:grpSpPr>
      <p:sp>
        <p:nvSpPr>
          <p:cNvPr id="38" name="Google Shape;38;p5"/>
          <p:cNvSpPr txBox="1"/>
          <p:nvPr>
            <p:ph type="title"/>
          </p:nvPr>
        </p:nvSpPr>
        <p:spPr>
          <a:xfrm>
            <a:off x="765025" y="1301360"/>
            <a:ext cx="9612971" cy="2852737"/>
          </a:xfrm>
          <a:prstGeom prst="rect">
            <a:avLst/>
          </a:prstGeom>
          <a:noFill/>
          <a:ln>
            <a:noFill/>
          </a:ln>
        </p:spPr>
        <p:txBody>
          <a:bodyPr anchorCtr="0" anchor="b" bIns="45700" lIns="91425" spcFirstLastPara="1" rIns="91425" wrap="square" tIns="45700">
            <a:noAutofit/>
          </a:bodyPr>
          <a:lstStyle>
            <a:lvl1pPr lvl="0" algn="r">
              <a:lnSpc>
                <a:spcPct val="89000"/>
              </a:lnSpc>
              <a:spcBef>
                <a:spcPts val="0"/>
              </a:spcBef>
              <a:spcAft>
                <a:spcPts val="0"/>
              </a:spcAft>
              <a:buClr>
                <a:schemeClr val="accent1"/>
              </a:buClr>
              <a:buSzPts val="7200"/>
              <a:buFont typeface="Roboto"/>
              <a:buNone/>
              <a:defRPr sz="7200" cap="none">
                <a:solidFill>
                  <a:schemeClr val="accent1"/>
                </a:solidFill>
                <a:latin typeface="Roboto"/>
                <a:ea typeface="Roboto"/>
                <a:cs typeface="Roboto"/>
                <a:sym typeface="Roboto"/>
              </a:defRPr>
            </a:lvl1pPr>
            <a:lvl2pPr lvl="1">
              <a:spcBef>
                <a:spcPts val="0"/>
              </a:spcBef>
              <a:spcAft>
                <a:spcPts val="0"/>
              </a:spcAft>
              <a:buSzPts val="1400"/>
              <a:buFont typeface="Roboto"/>
              <a:buNone/>
              <a:defRPr>
                <a:latin typeface="Roboto"/>
                <a:ea typeface="Roboto"/>
                <a:cs typeface="Roboto"/>
                <a:sym typeface="Roboto"/>
              </a:defRPr>
            </a:lvl2pPr>
            <a:lvl3pPr lvl="2">
              <a:spcBef>
                <a:spcPts val="0"/>
              </a:spcBef>
              <a:spcAft>
                <a:spcPts val="0"/>
              </a:spcAft>
              <a:buSzPts val="1400"/>
              <a:buFont typeface="Roboto"/>
              <a:buNone/>
              <a:defRPr>
                <a:latin typeface="Roboto"/>
                <a:ea typeface="Roboto"/>
                <a:cs typeface="Roboto"/>
                <a:sym typeface="Roboto"/>
              </a:defRPr>
            </a:lvl3pPr>
            <a:lvl4pPr lvl="3">
              <a:spcBef>
                <a:spcPts val="0"/>
              </a:spcBef>
              <a:spcAft>
                <a:spcPts val="0"/>
              </a:spcAft>
              <a:buSzPts val="1400"/>
              <a:buFont typeface="Roboto"/>
              <a:buNone/>
              <a:defRPr>
                <a:latin typeface="Roboto"/>
                <a:ea typeface="Roboto"/>
                <a:cs typeface="Roboto"/>
                <a:sym typeface="Roboto"/>
              </a:defRPr>
            </a:lvl4pPr>
            <a:lvl5pPr lvl="4">
              <a:spcBef>
                <a:spcPts val="0"/>
              </a:spcBef>
              <a:spcAft>
                <a:spcPts val="0"/>
              </a:spcAft>
              <a:buSzPts val="1400"/>
              <a:buFont typeface="Roboto"/>
              <a:buNone/>
              <a:defRPr>
                <a:latin typeface="Roboto"/>
                <a:ea typeface="Roboto"/>
                <a:cs typeface="Roboto"/>
                <a:sym typeface="Roboto"/>
              </a:defRPr>
            </a:lvl5pPr>
            <a:lvl6pPr lvl="5">
              <a:spcBef>
                <a:spcPts val="0"/>
              </a:spcBef>
              <a:spcAft>
                <a:spcPts val="0"/>
              </a:spcAft>
              <a:buSzPts val="1400"/>
              <a:buFont typeface="Roboto"/>
              <a:buNone/>
              <a:defRPr>
                <a:latin typeface="Roboto"/>
                <a:ea typeface="Roboto"/>
                <a:cs typeface="Roboto"/>
                <a:sym typeface="Roboto"/>
              </a:defRPr>
            </a:lvl6pPr>
            <a:lvl7pPr lvl="6">
              <a:spcBef>
                <a:spcPts val="0"/>
              </a:spcBef>
              <a:spcAft>
                <a:spcPts val="0"/>
              </a:spcAft>
              <a:buSzPts val="1400"/>
              <a:buFont typeface="Roboto"/>
              <a:buNone/>
              <a:defRPr>
                <a:latin typeface="Roboto"/>
                <a:ea typeface="Roboto"/>
                <a:cs typeface="Roboto"/>
                <a:sym typeface="Roboto"/>
              </a:defRPr>
            </a:lvl7pPr>
            <a:lvl8pPr lvl="7">
              <a:spcBef>
                <a:spcPts val="0"/>
              </a:spcBef>
              <a:spcAft>
                <a:spcPts val="0"/>
              </a:spcAft>
              <a:buSzPts val="1400"/>
              <a:buFont typeface="Roboto"/>
              <a:buNone/>
              <a:defRPr>
                <a:latin typeface="Roboto"/>
                <a:ea typeface="Roboto"/>
                <a:cs typeface="Roboto"/>
                <a:sym typeface="Roboto"/>
              </a:defRPr>
            </a:lvl8pPr>
            <a:lvl9pPr lvl="8">
              <a:spcBef>
                <a:spcPts val="0"/>
              </a:spcBef>
              <a:spcAft>
                <a:spcPts val="0"/>
              </a:spcAft>
              <a:buSzPts val="1400"/>
              <a:buFont typeface="Roboto"/>
              <a:buNone/>
              <a:defRPr>
                <a:latin typeface="Roboto"/>
                <a:ea typeface="Roboto"/>
                <a:cs typeface="Roboto"/>
                <a:sym typeface="Roboto"/>
              </a:defRPr>
            </a:lvl9pPr>
          </a:lstStyle>
          <a:p/>
        </p:txBody>
      </p:sp>
      <p:sp>
        <p:nvSpPr>
          <p:cNvPr id="39" name="Google Shape;39;p5"/>
          <p:cNvSpPr txBox="1"/>
          <p:nvPr>
            <p:ph idx="1" type="body"/>
          </p:nvPr>
        </p:nvSpPr>
        <p:spPr>
          <a:xfrm>
            <a:off x="765025" y="4216328"/>
            <a:ext cx="9612971" cy="1143324"/>
          </a:xfrm>
          <a:prstGeom prst="rect">
            <a:avLst/>
          </a:prstGeom>
          <a:noFill/>
          <a:ln>
            <a:noFill/>
          </a:ln>
        </p:spPr>
        <p:txBody>
          <a:bodyPr anchorCtr="0" anchor="t" bIns="45700" lIns="91425" spcFirstLastPara="1" rIns="91425" wrap="square" tIns="45700">
            <a:noAutofit/>
          </a:bodyPr>
          <a:lstStyle>
            <a:lvl1pPr indent="-228600" lvl="0" marL="457200" algn="r">
              <a:lnSpc>
                <a:spcPct val="112000"/>
              </a:lnSpc>
              <a:spcBef>
                <a:spcPts val="0"/>
              </a:spcBef>
              <a:spcAft>
                <a:spcPts val="0"/>
              </a:spcAft>
              <a:buClr>
                <a:schemeClr val="lt2"/>
              </a:buClr>
              <a:buSzPts val="2400"/>
              <a:buFont typeface="Roboto"/>
              <a:buNone/>
              <a:defRPr sz="2400">
                <a:solidFill>
                  <a:schemeClr val="lt2"/>
                </a:solidFill>
                <a:latin typeface="Roboto"/>
                <a:ea typeface="Roboto"/>
                <a:cs typeface="Roboto"/>
                <a:sym typeface="Roboto"/>
              </a:defRPr>
            </a:lvl1pPr>
            <a:lvl2pPr indent="-228600" lvl="1" marL="914400" algn="l">
              <a:lnSpc>
                <a:spcPct val="94000"/>
              </a:lnSpc>
              <a:spcBef>
                <a:spcPts val="500"/>
              </a:spcBef>
              <a:spcAft>
                <a:spcPts val="0"/>
              </a:spcAft>
              <a:buClr>
                <a:schemeClr val="lt1"/>
              </a:buClr>
              <a:buSzPts val="2000"/>
              <a:buFont typeface="Roboto"/>
              <a:buNone/>
              <a:defRPr sz="2000">
                <a:solidFill>
                  <a:schemeClr val="lt1"/>
                </a:solidFill>
                <a:latin typeface="Roboto"/>
                <a:ea typeface="Roboto"/>
                <a:cs typeface="Roboto"/>
                <a:sym typeface="Roboto"/>
              </a:defRPr>
            </a:lvl2pPr>
            <a:lvl3pPr indent="-228600" lvl="2" marL="1371600" algn="l">
              <a:lnSpc>
                <a:spcPct val="94000"/>
              </a:lnSpc>
              <a:spcBef>
                <a:spcPts val="50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indent="-228600" lvl="3" marL="1828800" algn="l">
              <a:lnSpc>
                <a:spcPct val="94000"/>
              </a:lnSpc>
              <a:spcBef>
                <a:spcPts val="500"/>
              </a:spcBef>
              <a:spcAft>
                <a:spcPts val="0"/>
              </a:spcAft>
              <a:buClr>
                <a:schemeClr val="lt1"/>
              </a:buClr>
              <a:buSzPts val="1600"/>
              <a:buFont typeface="Roboto"/>
              <a:buNone/>
              <a:defRPr sz="1600">
                <a:solidFill>
                  <a:schemeClr val="lt1"/>
                </a:solidFill>
                <a:latin typeface="Roboto"/>
                <a:ea typeface="Roboto"/>
                <a:cs typeface="Roboto"/>
                <a:sym typeface="Roboto"/>
              </a:defRPr>
            </a:lvl4pPr>
            <a:lvl5pPr indent="-228600" lvl="4" marL="2286000" algn="l">
              <a:lnSpc>
                <a:spcPct val="94000"/>
              </a:lnSpc>
              <a:spcBef>
                <a:spcPts val="500"/>
              </a:spcBef>
              <a:spcAft>
                <a:spcPts val="0"/>
              </a:spcAft>
              <a:buClr>
                <a:schemeClr val="lt1"/>
              </a:buClr>
              <a:buSzPts val="1600"/>
              <a:buFont typeface="Roboto"/>
              <a:buNone/>
              <a:defRPr sz="1600">
                <a:solidFill>
                  <a:schemeClr val="lt1"/>
                </a:solidFill>
                <a:latin typeface="Roboto"/>
                <a:ea typeface="Roboto"/>
                <a:cs typeface="Roboto"/>
                <a:sym typeface="Roboto"/>
              </a:defRPr>
            </a:lvl5pPr>
            <a:lvl6pPr indent="-228600" lvl="5" marL="2743200" algn="l">
              <a:lnSpc>
                <a:spcPct val="94000"/>
              </a:lnSpc>
              <a:spcBef>
                <a:spcPts val="500"/>
              </a:spcBef>
              <a:spcAft>
                <a:spcPts val="0"/>
              </a:spcAft>
              <a:buClr>
                <a:schemeClr val="lt1"/>
              </a:buClr>
              <a:buSzPts val="1600"/>
              <a:buFont typeface="Roboto"/>
              <a:buNone/>
              <a:defRPr sz="1600">
                <a:solidFill>
                  <a:schemeClr val="lt1"/>
                </a:solidFill>
                <a:latin typeface="Roboto"/>
                <a:ea typeface="Roboto"/>
                <a:cs typeface="Roboto"/>
                <a:sym typeface="Roboto"/>
              </a:defRPr>
            </a:lvl6pPr>
            <a:lvl7pPr indent="-228600" lvl="6" marL="3200400" algn="l">
              <a:lnSpc>
                <a:spcPct val="94000"/>
              </a:lnSpc>
              <a:spcBef>
                <a:spcPts val="500"/>
              </a:spcBef>
              <a:spcAft>
                <a:spcPts val="0"/>
              </a:spcAft>
              <a:buClr>
                <a:schemeClr val="lt1"/>
              </a:buClr>
              <a:buSzPts val="1600"/>
              <a:buFont typeface="Roboto"/>
              <a:buNone/>
              <a:defRPr sz="1600">
                <a:solidFill>
                  <a:schemeClr val="lt1"/>
                </a:solidFill>
                <a:latin typeface="Roboto"/>
                <a:ea typeface="Roboto"/>
                <a:cs typeface="Roboto"/>
                <a:sym typeface="Roboto"/>
              </a:defRPr>
            </a:lvl7pPr>
            <a:lvl8pPr indent="-228600" lvl="7" marL="3657600" algn="l">
              <a:lnSpc>
                <a:spcPct val="94000"/>
              </a:lnSpc>
              <a:spcBef>
                <a:spcPts val="500"/>
              </a:spcBef>
              <a:spcAft>
                <a:spcPts val="0"/>
              </a:spcAft>
              <a:buClr>
                <a:schemeClr val="lt1"/>
              </a:buClr>
              <a:buSzPts val="1600"/>
              <a:buFont typeface="Roboto"/>
              <a:buNone/>
              <a:defRPr sz="1600">
                <a:solidFill>
                  <a:schemeClr val="lt1"/>
                </a:solidFill>
                <a:latin typeface="Roboto"/>
                <a:ea typeface="Roboto"/>
                <a:cs typeface="Roboto"/>
                <a:sym typeface="Roboto"/>
              </a:defRPr>
            </a:lvl8pPr>
            <a:lvl9pPr indent="-228600" lvl="8" marL="4114800" algn="l">
              <a:lnSpc>
                <a:spcPct val="94000"/>
              </a:lnSpc>
              <a:spcBef>
                <a:spcPts val="500"/>
              </a:spcBef>
              <a:spcAft>
                <a:spcPts val="200"/>
              </a:spcAft>
              <a:buClr>
                <a:schemeClr val="lt1"/>
              </a:buClr>
              <a:buSzPts val="1600"/>
              <a:buFont typeface="Roboto"/>
              <a:buNone/>
              <a:defRPr sz="1600">
                <a:solidFill>
                  <a:schemeClr val="lt1"/>
                </a:solidFill>
                <a:latin typeface="Roboto"/>
                <a:ea typeface="Roboto"/>
                <a:cs typeface="Roboto"/>
                <a:sym typeface="Roboto"/>
              </a:defRPr>
            </a:lvl9pPr>
          </a:lstStyle>
          <a:p/>
        </p:txBody>
      </p:sp>
      <p:sp>
        <p:nvSpPr>
          <p:cNvPr id="40" name="Google Shape;40;p5"/>
          <p:cNvSpPr txBox="1"/>
          <p:nvPr>
            <p:ph idx="10" type="dt"/>
          </p:nvPr>
        </p:nvSpPr>
        <p:spPr>
          <a:xfrm>
            <a:off x="738908" y="6453386"/>
            <a:ext cx="1622409"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Font typeface="Roboto"/>
              <a:buNone/>
              <a:defRPr>
                <a:solidFill>
                  <a:schemeClr val="lt2"/>
                </a:solidFill>
                <a:latin typeface="Roboto"/>
                <a:ea typeface="Roboto"/>
                <a:cs typeface="Roboto"/>
                <a:sym typeface="Roboto"/>
              </a:defRPr>
            </a:lvl1pPr>
            <a:lvl2pPr lvl="1" algn="l">
              <a:spcBef>
                <a:spcPts val="0"/>
              </a:spcBef>
              <a:spcAft>
                <a:spcPts val="0"/>
              </a:spcAft>
              <a:buSzPts val="1400"/>
              <a:buFont typeface="Roboto"/>
              <a:buNone/>
              <a:defRPr>
                <a:latin typeface="Roboto"/>
                <a:ea typeface="Roboto"/>
                <a:cs typeface="Roboto"/>
                <a:sym typeface="Roboto"/>
              </a:defRPr>
            </a:lvl2pPr>
            <a:lvl3pPr lvl="2" algn="l">
              <a:spcBef>
                <a:spcPts val="0"/>
              </a:spcBef>
              <a:spcAft>
                <a:spcPts val="0"/>
              </a:spcAft>
              <a:buSzPts val="1400"/>
              <a:buFont typeface="Roboto"/>
              <a:buNone/>
              <a:defRPr>
                <a:latin typeface="Roboto"/>
                <a:ea typeface="Roboto"/>
                <a:cs typeface="Roboto"/>
                <a:sym typeface="Roboto"/>
              </a:defRPr>
            </a:lvl3pPr>
            <a:lvl4pPr lvl="3" algn="l">
              <a:spcBef>
                <a:spcPts val="0"/>
              </a:spcBef>
              <a:spcAft>
                <a:spcPts val="0"/>
              </a:spcAft>
              <a:buSzPts val="1400"/>
              <a:buFont typeface="Roboto"/>
              <a:buNone/>
              <a:defRPr>
                <a:latin typeface="Roboto"/>
                <a:ea typeface="Roboto"/>
                <a:cs typeface="Roboto"/>
                <a:sym typeface="Roboto"/>
              </a:defRPr>
            </a:lvl4pPr>
            <a:lvl5pPr lvl="4" algn="l">
              <a:spcBef>
                <a:spcPts val="0"/>
              </a:spcBef>
              <a:spcAft>
                <a:spcPts val="0"/>
              </a:spcAft>
              <a:buSzPts val="1400"/>
              <a:buFont typeface="Roboto"/>
              <a:buNone/>
              <a:defRPr>
                <a:latin typeface="Roboto"/>
                <a:ea typeface="Roboto"/>
                <a:cs typeface="Roboto"/>
                <a:sym typeface="Roboto"/>
              </a:defRPr>
            </a:lvl5pPr>
            <a:lvl6pPr lvl="5" algn="l">
              <a:spcBef>
                <a:spcPts val="0"/>
              </a:spcBef>
              <a:spcAft>
                <a:spcPts val="0"/>
              </a:spcAft>
              <a:buSzPts val="1400"/>
              <a:buFont typeface="Roboto"/>
              <a:buNone/>
              <a:defRPr>
                <a:latin typeface="Roboto"/>
                <a:ea typeface="Roboto"/>
                <a:cs typeface="Roboto"/>
                <a:sym typeface="Roboto"/>
              </a:defRPr>
            </a:lvl6pPr>
            <a:lvl7pPr lvl="6" algn="l">
              <a:spcBef>
                <a:spcPts val="0"/>
              </a:spcBef>
              <a:spcAft>
                <a:spcPts val="0"/>
              </a:spcAft>
              <a:buSzPts val="1400"/>
              <a:buFont typeface="Roboto"/>
              <a:buNone/>
              <a:defRPr>
                <a:latin typeface="Roboto"/>
                <a:ea typeface="Roboto"/>
                <a:cs typeface="Roboto"/>
                <a:sym typeface="Roboto"/>
              </a:defRPr>
            </a:lvl7pPr>
            <a:lvl8pPr lvl="7" algn="l">
              <a:spcBef>
                <a:spcPts val="0"/>
              </a:spcBef>
              <a:spcAft>
                <a:spcPts val="0"/>
              </a:spcAft>
              <a:buSzPts val="1400"/>
              <a:buFont typeface="Roboto"/>
              <a:buNone/>
              <a:defRPr>
                <a:latin typeface="Roboto"/>
                <a:ea typeface="Roboto"/>
                <a:cs typeface="Roboto"/>
                <a:sym typeface="Roboto"/>
              </a:defRPr>
            </a:lvl8pPr>
            <a:lvl9pPr lvl="8" algn="l">
              <a:spcBef>
                <a:spcPts val="0"/>
              </a:spcBef>
              <a:spcAft>
                <a:spcPts val="0"/>
              </a:spcAft>
              <a:buSzPts val="1400"/>
              <a:buFont typeface="Roboto"/>
              <a:buNone/>
              <a:defRPr>
                <a:latin typeface="Roboto"/>
                <a:ea typeface="Roboto"/>
                <a:cs typeface="Roboto"/>
                <a:sym typeface="Roboto"/>
              </a:defRPr>
            </a:lvl9pPr>
          </a:lstStyle>
          <a:p/>
        </p:txBody>
      </p:sp>
      <p:sp>
        <p:nvSpPr>
          <p:cNvPr id="41" name="Google Shape;41;p5"/>
          <p:cNvSpPr txBox="1"/>
          <p:nvPr>
            <p:ph idx="11" type="ftr"/>
          </p:nvPr>
        </p:nvSpPr>
        <p:spPr>
          <a:xfrm>
            <a:off x="2584312" y="6453386"/>
            <a:ext cx="7023377" cy="40461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Font typeface="Roboto"/>
              <a:buNone/>
              <a:defRPr>
                <a:solidFill>
                  <a:schemeClr val="lt2"/>
                </a:solidFill>
                <a:latin typeface="Roboto"/>
                <a:ea typeface="Roboto"/>
                <a:cs typeface="Roboto"/>
                <a:sym typeface="Roboto"/>
              </a:defRPr>
            </a:lvl1pPr>
            <a:lvl2pPr lvl="1" algn="l">
              <a:spcBef>
                <a:spcPts val="0"/>
              </a:spcBef>
              <a:spcAft>
                <a:spcPts val="0"/>
              </a:spcAft>
              <a:buSzPts val="1400"/>
              <a:buFont typeface="Roboto"/>
              <a:buNone/>
              <a:defRPr>
                <a:latin typeface="Roboto"/>
                <a:ea typeface="Roboto"/>
                <a:cs typeface="Roboto"/>
                <a:sym typeface="Roboto"/>
              </a:defRPr>
            </a:lvl2pPr>
            <a:lvl3pPr lvl="2" algn="l">
              <a:spcBef>
                <a:spcPts val="0"/>
              </a:spcBef>
              <a:spcAft>
                <a:spcPts val="0"/>
              </a:spcAft>
              <a:buSzPts val="1400"/>
              <a:buFont typeface="Roboto"/>
              <a:buNone/>
              <a:defRPr>
                <a:latin typeface="Roboto"/>
                <a:ea typeface="Roboto"/>
                <a:cs typeface="Roboto"/>
                <a:sym typeface="Roboto"/>
              </a:defRPr>
            </a:lvl3pPr>
            <a:lvl4pPr lvl="3" algn="l">
              <a:spcBef>
                <a:spcPts val="0"/>
              </a:spcBef>
              <a:spcAft>
                <a:spcPts val="0"/>
              </a:spcAft>
              <a:buSzPts val="1400"/>
              <a:buFont typeface="Roboto"/>
              <a:buNone/>
              <a:defRPr>
                <a:latin typeface="Roboto"/>
                <a:ea typeface="Roboto"/>
                <a:cs typeface="Roboto"/>
                <a:sym typeface="Roboto"/>
              </a:defRPr>
            </a:lvl4pPr>
            <a:lvl5pPr lvl="4" algn="l">
              <a:spcBef>
                <a:spcPts val="0"/>
              </a:spcBef>
              <a:spcAft>
                <a:spcPts val="0"/>
              </a:spcAft>
              <a:buSzPts val="1400"/>
              <a:buFont typeface="Roboto"/>
              <a:buNone/>
              <a:defRPr>
                <a:latin typeface="Roboto"/>
                <a:ea typeface="Roboto"/>
                <a:cs typeface="Roboto"/>
                <a:sym typeface="Roboto"/>
              </a:defRPr>
            </a:lvl5pPr>
            <a:lvl6pPr lvl="5" algn="l">
              <a:spcBef>
                <a:spcPts val="0"/>
              </a:spcBef>
              <a:spcAft>
                <a:spcPts val="0"/>
              </a:spcAft>
              <a:buSzPts val="1400"/>
              <a:buFont typeface="Roboto"/>
              <a:buNone/>
              <a:defRPr>
                <a:latin typeface="Roboto"/>
                <a:ea typeface="Roboto"/>
                <a:cs typeface="Roboto"/>
                <a:sym typeface="Roboto"/>
              </a:defRPr>
            </a:lvl6pPr>
            <a:lvl7pPr lvl="6" algn="l">
              <a:spcBef>
                <a:spcPts val="0"/>
              </a:spcBef>
              <a:spcAft>
                <a:spcPts val="0"/>
              </a:spcAft>
              <a:buSzPts val="1400"/>
              <a:buFont typeface="Roboto"/>
              <a:buNone/>
              <a:defRPr>
                <a:latin typeface="Roboto"/>
                <a:ea typeface="Roboto"/>
                <a:cs typeface="Roboto"/>
                <a:sym typeface="Roboto"/>
              </a:defRPr>
            </a:lvl7pPr>
            <a:lvl8pPr lvl="7" algn="l">
              <a:spcBef>
                <a:spcPts val="0"/>
              </a:spcBef>
              <a:spcAft>
                <a:spcPts val="0"/>
              </a:spcAft>
              <a:buSzPts val="1400"/>
              <a:buFont typeface="Roboto"/>
              <a:buNone/>
              <a:defRPr>
                <a:latin typeface="Roboto"/>
                <a:ea typeface="Roboto"/>
                <a:cs typeface="Roboto"/>
                <a:sym typeface="Roboto"/>
              </a:defRPr>
            </a:lvl8pPr>
            <a:lvl9pPr lvl="8" algn="l">
              <a:spcBef>
                <a:spcPts val="0"/>
              </a:spcBef>
              <a:spcAft>
                <a:spcPts val="0"/>
              </a:spcAft>
              <a:buSzPts val="1400"/>
              <a:buFont typeface="Roboto"/>
              <a:buNone/>
              <a:defRPr>
                <a:latin typeface="Roboto"/>
                <a:ea typeface="Roboto"/>
                <a:cs typeface="Roboto"/>
                <a:sym typeface="Roboto"/>
              </a:defRPr>
            </a:lvl9pPr>
          </a:lstStyle>
          <a:p/>
        </p:txBody>
      </p:sp>
      <p:sp>
        <p:nvSpPr>
          <p:cNvPr id="42" name="Google Shape;42;p5"/>
          <p:cNvSpPr txBox="1"/>
          <p:nvPr>
            <p:ph idx="12" type="sldNum"/>
          </p:nvPr>
        </p:nvSpPr>
        <p:spPr>
          <a:xfrm>
            <a:off x="9830683" y="6453386"/>
            <a:ext cx="1596292"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i="0" sz="1200" u="none" cap="none" strike="noStrike">
                <a:solidFill>
                  <a:schemeClr val="lt2"/>
                </a:solidFill>
                <a:latin typeface="Roboto"/>
                <a:ea typeface="Roboto"/>
                <a:cs typeface="Roboto"/>
                <a:sym typeface="Roboto"/>
              </a:defRPr>
            </a:lvl1pPr>
            <a:lvl2pPr indent="0" lvl="1" marL="0" algn="r">
              <a:spcBef>
                <a:spcPts val="0"/>
              </a:spcBef>
              <a:buNone/>
              <a:defRPr i="0" sz="1200" u="none" cap="none" strike="noStrike">
                <a:solidFill>
                  <a:schemeClr val="lt2"/>
                </a:solidFill>
                <a:latin typeface="Roboto"/>
                <a:ea typeface="Roboto"/>
                <a:cs typeface="Roboto"/>
                <a:sym typeface="Roboto"/>
              </a:defRPr>
            </a:lvl2pPr>
            <a:lvl3pPr indent="0" lvl="2" marL="0" algn="r">
              <a:spcBef>
                <a:spcPts val="0"/>
              </a:spcBef>
              <a:buNone/>
              <a:defRPr i="0" sz="1200" u="none" cap="none" strike="noStrike">
                <a:solidFill>
                  <a:schemeClr val="lt2"/>
                </a:solidFill>
                <a:latin typeface="Roboto"/>
                <a:ea typeface="Roboto"/>
                <a:cs typeface="Roboto"/>
                <a:sym typeface="Roboto"/>
              </a:defRPr>
            </a:lvl3pPr>
            <a:lvl4pPr indent="0" lvl="3" marL="0" algn="r">
              <a:spcBef>
                <a:spcPts val="0"/>
              </a:spcBef>
              <a:buNone/>
              <a:defRPr i="0" sz="1200" u="none" cap="none" strike="noStrike">
                <a:solidFill>
                  <a:schemeClr val="lt2"/>
                </a:solidFill>
                <a:latin typeface="Roboto"/>
                <a:ea typeface="Roboto"/>
                <a:cs typeface="Roboto"/>
                <a:sym typeface="Roboto"/>
              </a:defRPr>
            </a:lvl4pPr>
            <a:lvl5pPr indent="0" lvl="4" marL="0" algn="r">
              <a:spcBef>
                <a:spcPts val="0"/>
              </a:spcBef>
              <a:buNone/>
              <a:defRPr i="0" sz="1200" u="none" cap="none" strike="noStrike">
                <a:solidFill>
                  <a:schemeClr val="lt2"/>
                </a:solidFill>
                <a:latin typeface="Roboto"/>
                <a:ea typeface="Roboto"/>
                <a:cs typeface="Roboto"/>
                <a:sym typeface="Roboto"/>
              </a:defRPr>
            </a:lvl5pPr>
            <a:lvl6pPr indent="0" lvl="5" marL="0" algn="r">
              <a:spcBef>
                <a:spcPts val="0"/>
              </a:spcBef>
              <a:buNone/>
              <a:defRPr i="0" sz="1200" u="none" cap="none" strike="noStrike">
                <a:solidFill>
                  <a:schemeClr val="lt2"/>
                </a:solidFill>
                <a:latin typeface="Roboto"/>
                <a:ea typeface="Roboto"/>
                <a:cs typeface="Roboto"/>
                <a:sym typeface="Roboto"/>
              </a:defRPr>
            </a:lvl6pPr>
            <a:lvl7pPr indent="0" lvl="6" marL="0" algn="r">
              <a:spcBef>
                <a:spcPts val="0"/>
              </a:spcBef>
              <a:buNone/>
              <a:defRPr i="0" sz="1200" u="none" cap="none" strike="noStrike">
                <a:solidFill>
                  <a:schemeClr val="lt2"/>
                </a:solidFill>
                <a:latin typeface="Roboto"/>
                <a:ea typeface="Roboto"/>
                <a:cs typeface="Roboto"/>
                <a:sym typeface="Roboto"/>
              </a:defRPr>
            </a:lvl7pPr>
            <a:lvl8pPr indent="0" lvl="7" marL="0" algn="r">
              <a:spcBef>
                <a:spcPts val="0"/>
              </a:spcBef>
              <a:buNone/>
              <a:defRPr i="0" sz="1200" u="none" cap="none" strike="noStrike">
                <a:solidFill>
                  <a:schemeClr val="lt2"/>
                </a:solidFill>
                <a:latin typeface="Roboto"/>
                <a:ea typeface="Roboto"/>
                <a:cs typeface="Roboto"/>
                <a:sym typeface="Roboto"/>
              </a:defRPr>
            </a:lvl8pPr>
            <a:lvl9pPr indent="0" lvl="8" marL="0" algn="r">
              <a:spcBef>
                <a:spcPts val="0"/>
              </a:spcBef>
              <a:buNone/>
              <a:defRPr i="0" sz="12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
        <p:nvSpPr>
          <p:cNvPr id="43" name="Google Shape;43;p5" title="Crop Mark"/>
          <p:cNvSpPr/>
          <p:nvPr/>
        </p:nvSpPr>
        <p:spPr>
          <a:xfrm>
            <a:off x="8151962" y="1685652"/>
            <a:ext cx="3275013" cy="4408488"/>
          </a:xfrm>
          <a:custGeom>
            <a:rect b="b" l="l" r="r" t="t"/>
            <a:pathLst>
              <a:path extrusionOk="0" h="5554" w="4125">
                <a:moveTo>
                  <a:pt x="3614" y="0"/>
                </a:moveTo>
                <a:lnTo>
                  <a:pt x="4125" y="0"/>
                </a:lnTo>
                <a:lnTo>
                  <a:pt x="4125" y="5554"/>
                </a:lnTo>
                <a:lnTo>
                  <a:pt x="0" y="5554"/>
                </a:lnTo>
                <a:lnTo>
                  <a:pt x="0" y="5074"/>
                </a:lnTo>
                <a:lnTo>
                  <a:pt x="3614" y="5074"/>
                </a:lnTo>
                <a:lnTo>
                  <a:pt x="3614" y="0"/>
                </a:lnTo>
                <a:close/>
              </a:path>
            </a:pathLst>
          </a:custGeom>
          <a:solidFill>
            <a:schemeClr val="accent1"/>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4" name="Shape 44"/>
        <p:cNvGrpSpPr/>
        <p:nvPr/>
      </p:nvGrpSpPr>
      <p:grpSpPr>
        <a:xfrm>
          <a:off x="0" y="0"/>
          <a:ext cx="0" cy="0"/>
          <a:chOff x="0" y="0"/>
          <a:chExt cx="0" cy="0"/>
        </a:xfrm>
      </p:grpSpPr>
      <p:sp>
        <p:nvSpPr>
          <p:cNvPr id="45" name="Google Shape;45;p6"/>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Autofit/>
          </a:bodyPr>
          <a:lstStyle>
            <a:lvl1pPr lvl="0" algn="l">
              <a:lnSpc>
                <a:spcPct val="89000"/>
              </a:lnSpc>
              <a:spcBef>
                <a:spcPts val="0"/>
              </a:spcBef>
              <a:spcAft>
                <a:spcPts val="0"/>
              </a:spcAft>
              <a:buClr>
                <a:schemeClr val="dk2"/>
              </a:buClr>
              <a:buSzPts val="4400"/>
              <a:buFont typeface="Roboto"/>
              <a:buNone/>
              <a:defRPr>
                <a:solidFill>
                  <a:schemeClr val="dk2"/>
                </a:solidFill>
                <a:latin typeface="Roboto"/>
                <a:ea typeface="Roboto"/>
                <a:cs typeface="Roboto"/>
                <a:sym typeface="Roboto"/>
              </a:defRPr>
            </a:lvl1pPr>
            <a:lvl2pPr lvl="1">
              <a:spcBef>
                <a:spcPts val="0"/>
              </a:spcBef>
              <a:spcAft>
                <a:spcPts val="0"/>
              </a:spcAft>
              <a:buSzPts val="1400"/>
              <a:buFont typeface="Roboto"/>
              <a:buNone/>
              <a:defRPr>
                <a:latin typeface="Roboto"/>
                <a:ea typeface="Roboto"/>
                <a:cs typeface="Roboto"/>
                <a:sym typeface="Roboto"/>
              </a:defRPr>
            </a:lvl2pPr>
            <a:lvl3pPr lvl="2">
              <a:spcBef>
                <a:spcPts val="0"/>
              </a:spcBef>
              <a:spcAft>
                <a:spcPts val="0"/>
              </a:spcAft>
              <a:buSzPts val="1400"/>
              <a:buFont typeface="Roboto"/>
              <a:buNone/>
              <a:defRPr>
                <a:latin typeface="Roboto"/>
                <a:ea typeface="Roboto"/>
                <a:cs typeface="Roboto"/>
                <a:sym typeface="Roboto"/>
              </a:defRPr>
            </a:lvl3pPr>
            <a:lvl4pPr lvl="3">
              <a:spcBef>
                <a:spcPts val="0"/>
              </a:spcBef>
              <a:spcAft>
                <a:spcPts val="0"/>
              </a:spcAft>
              <a:buSzPts val="1400"/>
              <a:buFont typeface="Roboto"/>
              <a:buNone/>
              <a:defRPr>
                <a:latin typeface="Roboto"/>
                <a:ea typeface="Roboto"/>
                <a:cs typeface="Roboto"/>
                <a:sym typeface="Roboto"/>
              </a:defRPr>
            </a:lvl4pPr>
            <a:lvl5pPr lvl="4">
              <a:spcBef>
                <a:spcPts val="0"/>
              </a:spcBef>
              <a:spcAft>
                <a:spcPts val="0"/>
              </a:spcAft>
              <a:buSzPts val="1400"/>
              <a:buFont typeface="Roboto"/>
              <a:buNone/>
              <a:defRPr>
                <a:latin typeface="Roboto"/>
                <a:ea typeface="Roboto"/>
                <a:cs typeface="Roboto"/>
                <a:sym typeface="Roboto"/>
              </a:defRPr>
            </a:lvl5pPr>
            <a:lvl6pPr lvl="5">
              <a:spcBef>
                <a:spcPts val="0"/>
              </a:spcBef>
              <a:spcAft>
                <a:spcPts val="0"/>
              </a:spcAft>
              <a:buSzPts val="1400"/>
              <a:buFont typeface="Roboto"/>
              <a:buNone/>
              <a:defRPr>
                <a:latin typeface="Roboto"/>
                <a:ea typeface="Roboto"/>
                <a:cs typeface="Roboto"/>
                <a:sym typeface="Roboto"/>
              </a:defRPr>
            </a:lvl6pPr>
            <a:lvl7pPr lvl="6">
              <a:spcBef>
                <a:spcPts val="0"/>
              </a:spcBef>
              <a:spcAft>
                <a:spcPts val="0"/>
              </a:spcAft>
              <a:buSzPts val="1400"/>
              <a:buFont typeface="Roboto"/>
              <a:buNone/>
              <a:defRPr>
                <a:latin typeface="Roboto"/>
                <a:ea typeface="Roboto"/>
                <a:cs typeface="Roboto"/>
                <a:sym typeface="Roboto"/>
              </a:defRPr>
            </a:lvl7pPr>
            <a:lvl8pPr lvl="7">
              <a:spcBef>
                <a:spcPts val="0"/>
              </a:spcBef>
              <a:spcAft>
                <a:spcPts val="0"/>
              </a:spcAft>
              <a:buSzPts val="1400"/>
              <a:buFont typeface="Roboto"/>
              <a:buNone/>
              <a:defRPr>
                <a:latin typeface="Roboto"/>
                <a:ea typeface="Roboto"/>
                <a:cs typeface="Roboto"/>
                <a:sym typeface="Roboto"/>
              </a:defRPr>
            </a:lvl8pPr>
            <a:lvl9pPr lvl="8">
              <a:spcBef>
                <a:spcPts val="0"/>
              </a:spcBef>
              <a:spcAft>
                <a:spcPts val="0"/>
              </a:spcAft>
              <a:buSzPts val="1400"/>
              <a:buFont typeface="Roboto"/>
              <a:buNone/>
              <a:defRPr>
                <a:latin typeface="Roboto"/>
                <a:ea typeface="Roboto"/>
                <a:cs typeface="Roboto"/>
                <a:sym typeface="Roboto"/>
              </a:defRPr>
            </a:lvl9pPr>
          </a:lstStyle>
          <a:p/>
        </p:txBody>
      </p:sp>
      <p:sp>
        <p:nvSpPr>
          <p:cNvPr id="46" name="Google Shape;46;p6"/>
          <p:cNvSpPr txBox="1"/>
          <p:nvPr>
            <p:ph idx="1" type="body"/>
          </p:nvPr>
        </p:nvSpPr>
        <p:spPr>
          <a:xfrm>
            <a:off x="1371600" y="2285999"/>
            <a:ext cx="4447786" cy="3581401"/>
          </a:xfrm>
          <a:prstGeom prst="rect">
            <a:avLst/>
          </a:prstGeom>
          <a:noFill/>
          <a:ln>
            <a:noFill/>
          </a:ln>
        </p:spPr>
        <p:txBody>
          <a:bodyPr anchorCtr="0" anchor="t" bIns="45700" lIns="91425" spcFirstLastPara="1" rIns="91425" wrap="square" tIns="45700">
            <a:noAutofit/>
          </a:bodyPr>
          <a:lstStyle>
            <a:lvl1pPr indent="-355600" lvl="0" marL="457200" algn="l">
              <a:lnSpc>
                <a:spcPct val="94000"/>
              </a:lnSpc>
              <a:spcBef>
                <a:spcPts val="1000"/>
              </a:spcBef>
              <a:spcAft>
                <a:spcPts val="0"/>
              </a:spcAft>
              <a:buClr>
                <a:schemeClr val="dk2"/>
              </a:buClr>
              <a:buSzPts val="2000"/>
              <a:buFont typeface="Roboto"/>
              <a:buChar char="■"/>
              <a:defRPr>
                <a:solidFill>
                  <a:schemeClr val="dk2"/>
                </a:solidFill>
                <a:latin typeface="Roboto"/>
                <a:ea typeface="Roboto"/>
                <a:cs typeface="Roboto"/>
                <a:sym typeface="Roboto"/>
              </a:defRPr>
            </a:lvl1pPr>
            <a:lvl2pPr indent="-355600" lvl="1" marL="914400" algn="l">
              <a:lnSpc>
                <a:spcPct val="94000"/>
              </a:lnSpc>
              <a:spcBef>
                <a:spcPts val="500"/>
              </a:spcBef>
              <a:spcAft>
                <a:spcPts val="0"/>
              </a:spcAft>
              <a:buClr>
                <a:schemeClr val="dk2"/>
              </a:buClr>
              <a:buSzPts val="2000"/>
              <a:buFont typeface="Roboto"/>
              <a:buChar char="–"/>
              <a:defRPr>
                <a:solidFill>
                  <a:schemeClr val="dk2"/>
                </a:solidFill>
                <a:latin typeface="Roboto"/>
                <a:ea typeface="Roboto"/>
                <a:cs typeface="Roboto"/>
                <a:sym typeface="Roboto"/>
              </a:defRPr>
            </a:lvl2pPr>
            <a:lvl3pPr indent="-342900" lvl="2" marL="1371600" algn="l">
              <a:lnSpc>
                <a:spcPct val="94000"/>
              </a:lnSpc>
              <a:spcBef>
                <a:spcPts val="500"/>
              </a:spcBef>
              <a:spcAft>
                <a:spcPts val="0"/>
              </a:spcAft>
              <a:buClr>
                <a:schemeClr val="dk2"/>
              </a:buClr>
              <a:buSzPts val="1800"/>
              <a:buFont typeface="Roboto"/>
              <a:buChar char="■"/>
              <a:defRPr>
                <a:solidFill>
                  <a:schemeClr val="dk2"/>
                </a:solidFill>
                <a:latin typeface="Roboto"/>
                <a:ea typeface="Roboto"/>
                <a:cs typeface="Roboto"/>
                <a:sym typeface="Roboto"/>
              </a:defRPr>
            </a:lvl3pPr>
            <a:lvl4pPr indent="-342900" lvl="3" marL="1828800" algn="l">
              <a:lnSpc>
                <a:spcPct val="94000"/>
              </a:lnSpc>
              <a:spcBef>
                <a:spcPts val="500"/>
              </a:spcBef>
              <a:spcAft>
                <a:spcPts val="0"/>
              </a:spcAft>
              <a:buClr>
                <a:schemeClr val="dk2"/>
              </a:buClr>
              <a:buSzPts val="1800"/>
              <a:buFont typeface="Roboto"/>
              <a:buChar char="–"/>
              <a:defRPr>
                <a:solidFill>
                  <a:schemeClr val="dk2"/>
                </a:solidFill>
                <a:latin typeface="Roboto"/>
                <a:ea typeface="Roboto"/>
                <a:cs typeface="Roboto"/>
                <a:sym typeface="Roboto"/>
              </a:defRPr>
            </a:lvl4pPr>
            <a:lvl5pPr indent="-330200" lvl="4" marL="2286000" algn="l">
              <a:lnSpc>
                <a:spcPct val="94000"/>
              </a:lnSpc>
              <a:spcBef>
                <a:spcPts val="500"/>
              </a:spcBef>
              <a:spcAft>
                <a:spcPts val="0"/>
              </a:spcAft>
              <a:buClr>
                <a:schemeClr val="dk2"/>
              </a:buClr>
              <a:buSzPts val="1600"/>
              <a:buFont typeface="Roboto"/>
              <a:buChar char="■"/>
              <a:defRPr>
                <a:solidFill>
                  <a:schemeClr val="dk2"/>
                </a:solidFill>
                <a:latin typeface="Roboto"/>
                <a:ea typeface="Roboto"/>
                <a:cs typeface="Roboto"/>
                <a:sym typeface="Roboto"/>
              </a:defRPr>
            </a:lvl5pPr>
            <a:lvl6pPr indent="-342900" lvl="5" marL="27432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6pPr>
            <a:lvl7pPr indent="-342900" lvl="6" marL="32004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7pPr>
            <a:lvl8pPr indent="-342900" lvl="7" marL="36576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8pPr>
            <a:lvl9pPr indent="-342900" lvl="8" marL="4114800" algn="l">
              <a:lnSpc>
                <a:spcPct val="94000"/>
              </a:lnSpc>
              <a:spcBef>
                <a:spcPts val="500"/>
              </a:spcBef>
              <a:spcAft>
                <a:spcPts val="200"/>
              </a:spcAft>
              <a:buClr>
                <a:schemeClr val="dk2"/>
              </a:buClr>
              <a:buSzPts val="1800"/>
              <a:buFont typeface="Roboto"/>
              <a:buChar char="■"/>
              <a:defRPr>
                <a:latin typeface="Roboto"/>
                <a:ea typeface="Roboto"/>
                <a:cs typeface="Roboto"/>
                <a:sym typeface="Roboto"/>
              </a:defRPr>
            </a:lvl9pPr>
          </a:lstStyle>
          <a:p/>
        </p:txBody>
      </p:sp>
      <p:sp>
        <p:nvSpPr>
          <p:cNvPr id="47" name="Google Shape;47;p6"/>
          <p:cNvSpPr txBox="1"/>
          <p:nvPr>
            <p:ph idx="2" type="body"/>
          </p:nvPr>
        </p:nvSpPr>
        <p:spPr>
          <a:xfrm>
            <a:off x="6525403" y="2285999"/>
            <a:ext cx="4447786" cy="3581401"/>
          </a:xfrm>
          <a:prstGeom prst="rect">
            <a:avLst/>
          </a:prstGeom>
          <a:noFill/>
          <a:ln>
            <a:noFill/>
          </a:ln>
        </p:spPr>
        <p:txBody>
          <a:bodyPr anchorCtr="0" anchor="t" bIns="45700" lIns="91425" spcFirstLastPara="1" rIns="91425" wrap="square" tIns="45700">
            <a:noAutofit/>
          </a:bodyPr>
          <a:lstStyle>
            <a:lvl1pPr indent="-355600" lvl="0" marL="457200" algn="l">
              <a:lnSpc>
                <a:spcPct val="94000"/>
              </a:lnSpc>
              <a:spcBef>
                <a:spcPts val="1000"/>
              </a:spcBef>
              <a:spcAft>
                <a:spcPts val="0"/>
              </a:spcAft>
              <a:buClr>
                <a:schemeClr val="dk2"/>
              </a:buClr>
              <a:buSzPts val="2000"/>
              <a:buFont typeface="Roboto"/>
              <a:buChar char="■"/>
              <a:defRPr>
                <a:solidFill>
                  <a:schemeClr val="dk2"/>
                </a:solidFill>
                <a:latin typeface="Roboto"/>
                <a:ea typeface="Roboto"/>
                <a:cs typeface="Roboto"/>
                <a:sym typeface="Roboto"/>
              </a:defRPr>
            </a:lvl1pPr>
            <a:lvl2pPr indent="-355600" lvl="1" marL="914400" algn="l">
              <a:lnSpc>
                <a:spcPct val="94000"/>
              </a:lnSpc>
              <a:spcBef>
                <a:spcPts val="500"/>
              </a:spcBef>
              <a:spcAft>
                <a:spcPts val="0"/>
              </a:spcAft>
              <a:buClr>
                <a:schemeClr val="dk2"/>
              </a:buClr>
              <a:buSzPts val="2000"/>
              <a:buFont typeface="Roboto"/>
              <a:buChar char="–"/>
              <a:defRPr>
                <a:solidFill>
                  <a:schemeClr val="dk2"/>
                </a:solidFill>
                <a:latin typeface="Roboto"/>
                <a:ea typeface="Roboto"/>
                <a:cs typeface="Roboto"/>
                <a:sym typeface="Roboto"/>
              </a:defRPr>
            </a:lvl2pPr>
            <a:lvl3pPr indent="-342900" lvl="2" marL="1371600" algn="l">
              <a:lnSpc>
                <a:spcPct val="94000"/>
              </a:lnSpc>
              <a:spcBef>
                <a:spcPts val="500"/>
              </a:spcBef>
              <a:spcAft>
                <a:spcPts val="0"/>
              </a:spcAft>
              <a:buClr>
                <a:schemeClr val="dk2"/>
              </a:buClr>
              <a:buSzPts val="1800"/>
              <a:buFont typeface="Roboto"/>
              <a:buChar char="■"/>
              <a:defRPr>
                <a:solidFill>
                  <a:schemeClr val="dk2"/>
                </a:solidFill>
                <a:latin typeface="Roboto"/>
                <a:ea typeface="Roboto"/>
                <a:cs typeface="Roboto"/>
                <a:sym typeface="Roboto"/>
              </a:defRPr>
            </a:lvl3pPr>
            <a:lvl4pPr indent="-342900" lvl="3" marL="1828800" algn="l">
              <a:lnSpc>
                <a:spcPct val="94000"/>
              </a:lnSpc>
              <a:spcBef>
                <a:spcPts val="500"/>
              </a:spcBef>
              <a:spcAft>
                <a:spcPts val="0"/>
              </a:spcAft>
              <a:buClr>
                <a:schemeClr val="dk2"/>
              </a:buClr>
              <a:buSzPts val="1800"/>
              <a:buFont typeface="Roboto"/>
              <a:buChar char="–"/>
              <a:defRPr>
                <a:solidFill>
                  <a:schemeClr val="dk2"/>
                </a:solidFill>
                <a:latin typeface="Roboto"/>
                <a:ea typeface="Roboto"/>
                <a:cs typeface="Roboto"/>
                <a:sym typeface="Roboto"/>
              </a:defRPr>
            </a:lvl4pPr>
            <a:lvl5pPr indent="-330200" lvl="4" marL="2286000" algn="l">
              <a:lnSpc>
                <a:spcPct val="94000"/>
              </a:lnSpc>
              <a:spcBef>
                <a:spcPts val="500"/>
              </a:spcBef>
              <a:spcAft>
                <a:spcPts val="0"/>
              </a:spcAft>
              <a:buClr>
                <a:schemeClr val="dk2"/>
              </a:buClr>
              <a:buSzPts val="1600"/>
              <a:buFont typeface="Roboto"/>
              <a:buChar char="■"/>
              <a:defRPr>
                <a:solidFill>
                  <a:schemeClr val="dk2"/>
                </a:solidFill>
                <a:latin typeface="Roboto"/>
                <a:ea typeface="Roboto"/>
                <a:cs typeface="Roboto"/>
                <a:sym typeface="Roboto"/>
              </a:defRPr>
            </a:lvl5pPr>
            <a:lvl6pPr indent="-342900" lvl="5" marL="27432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6pPr>
            <a:lvl7pPr indent="-342900" lvl="6" marL="32004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7pPr>
            <a:lvl8pPr indent="-342900" lvl="7" marL="36576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8pPr>
            <a:lvl9pPr indent="-342900" lvl="8" marL="4114800" algn="l">
              <a:lnSpc>
                <a:spcPct val="94000"/>
              </a:lnSpc>
              <a:spcBef>
                <a:spcPts val="500"/>
              </a:spcBef>
              <a:spcAft>
                <a:spcPts val="200"/>
              </a:spcAft>
              <a:buClr>
                <a:schemeClr val="dk2"/>
              </a:buClr>
              <a:buSzPts val="1800"/>
              <a:buFont typeface="Roboto"/>
              <a:buChar char="■"/>
              <a:defRPr>
                <a:latin typeface="Roboto"/>
                <a:ea typeface="Roboto"/>
                <a:cs typeface="Roboto"/>
                <a:sym typeface="Roboto"/>
              </a:defRPr>
            </a:lvl9pPr>
          </a:lstStyle>
          <a:p/>
        </p:txBody>
      </p:sp>
      <p:sp>
        <p:nvSpPr>
          <p:cNvPr id="48" name="Google Shape;48;p6"/>
          <p:cNvSpPr txBox="1"/>
          <p:nvPr>
            <p:ph idx="10" type="dt"/>
          </p:nvPr>
        </p:nvSpPr>
        <p:spPr>
          <a:xfrm>
            <a:off x="1390650" y="6453386"/>
            <a:ext cx="1204572"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Font typeface="Roboto"/>
              <a:buNone/>
              <a:defRPr>
                <a:latin typeface="Roboto"/>
                <a:ea typeface="Roboto"/>
                <a:cs typeface="Roboto"/>
                <a:sym typeface="Roboto"/>
              </a:defRPr>
            </a:lvl1pPr>
            <a:lvl2pPr lvl="1" algn="l">
              <a:spcBef>
                <a:spcPts val="0"/>
              </a:spcBef>
              <a:spcAft>
                <a:spcPts val="0"/>
              </a:spcAft>
              <a:buSzPts val="1400"/>
              <a:buFont typeface="Roboto"/>
              <a:buNone/>
              <a:defRPr>
                <a:latin typeface="Roboto"/>
                <a:ea typeface="Roboto"/>
                <a:cs typeface="Roboto"/>
                <a:sym typeface="Roboto"/>
              </a:defRPr>
            </a:lvl2pPr>
            <a:lvl3pPr lvl="2" algn="l">
              <a:spcBef>
                <a:spcPts val="0"/>
              </a:spcBef>
              <a:spcAft>
                <a:spcPts val="0"/>
              </a:spcAft>
              <a:buSzPts val="1400"/>
              <a:buFont typeface="Roboto"/>
              <a:buNone/>
              <a:defRPr>
                <a:latin typeface="Roboto"/>
                <a:ea typeface="Roboto"/>
                <a:cs typeface="Roboto"/>
                <a:sym typeface="Roboto"/>
              </a:defRPr>
            </a:lvl3pPr>
            <a:lvl4pPr lvl="3" algn="l">
              <a:spcBef>
                <a:spcPts val="0"/>
              </a:spcBef>
              <a:spcAft>
                <a:spcPts val="0"/>
              </a:spcAft>
              <a:buSzPts val="1400"/>
              <a:buFont typeface="Roboto"/>
              <a:buNone/>
              <a:defRPr>
                <a:latin typeface="Roboto"/>
                <a:ea typeface="Roboto"/>
                <a:cs typeface="Roboto"/>
                <a:sym typeface="Roboto"/>
              </a:defRPr>
            </a:lvl4pPr>
            <a:lvl5pPr lvl="4" algn="l">
              <a:spcBef>
                <a:spcPts val="0"/>
              </a:spcBef>
              <a:spcAft>
                <a:spcPts val="0"/>
              </a:spcAft>
              <a:buSzPts val="1400"/>
              <a:buFont typeface="Roboto"/>
              <a:buNone/>
              <a:defRPr>
                <a:latin typeface="Roboto"/>
                <a:ea typeface="Roboto"/>
                <a:cs typeface="Roboto"/>
                <a:sym typeface="Roboto"/>
              </a:defRPr>
            </a:lvl5pPr>
            <a:lvl6pPr lvl="5" algn="l">
              <a:spcBef>
                <a:spcPts val="0"/>
              </a:spcBef>
              <a:spcAft>
                <a:spcPts val="0"/>
              </a:spcAft>
              <a:buSzPts val="1400"/>
              <a:buFont typeface="Roboto"/>
              <a:buNone/>
              <a:defRPr>
                <a:latin typeface="Roboto"/>
                <a:ea typeface="Roboto"/>
                <a:cs typeface="Roboto"/>
                <a:sym typeface="Roboto"/>
              </a:defRPr>
            </a:lvl6pPr>
            <a:lvl7pPr lvl="6" algn="l">
              <a:spcBef>
                <a:spcPts val="0"/>
              </a:spcBef>
              <a:spcAft>
                <a:spcPts val="0"/>
              </a:spcAft>
              <a:buSzPts val="1400"/>
              <a:buFont typeface="Roboto"/>
              <a:buNone/>
              <a:defRPr>
                <a:latin typeface="Roboto"/>
                <a:ea typeface="Roboto"/>
                <a:cs typeface="Roboto"/>
                <a:sym typeface="Roboto"/>
              </a:defRPr>
            </a:lvl7pPr>
            <a:lvl8pPr lvl="7" algn="l">
              <a:spcBef>
                <a:spcPts val="0"/>
              </a:spcBef>
              <a:spcAft>
                <a:spcPts val="0"/>
              </a:spcAft>
              <a:buSzPts val="1400"/>
              <a:buFont typeface="Roboto"/>
              <a:buNone/>
              <a:defRPr>
                <a:latin typeface="Roboto"/>
                <a:ea typeface="Roboto"/>
                <a:cs typeface="Roboto"/>
                <a:sym typeface="Roboto"/>
              </a:defRPr>
            </a:lvl8pPr>
            <a:lvl9pPr lvl="8" algn="l">
              <a:spcBef>
                <a:spcPts val="0"/>
              </a:spcBef>
              <a:spcAft>
                <a:spcPts val="0"/>
              </a:spcAft>
              <a:buSzPts val="1400"/>
              <a:buFont typeface="Roboto"/>
              <a:buNone/>
              <a:defRPr>
                <a:latin typeface="Roboto"/>
                <a:ea typeface="Roboto"/>
                <a:cs typeface="Roboto"/>
                <a:sym typeface="Roboto"/>
              </a:defRPr>
            </a:lvl9pPr>
          </a:lstStyle>
          <a:p/>
        </p:txBody>
      </p:sp>
      <p:sp>
        <p:nvSpPr>
          <p:cNvPr id="49" name="Google Shape;49;p6"/>
          <p:cNvSpPr txBox="1"/>
          <p:nvPr>
            <p:ph idx="11" type="ftr"/>
          </p:nvPr>
        </p:nvSpPr>
        <p:spPr>
          <a:xfrm>
            <a:off x="2893564" y="6453386"/>
            <a:ext cx="6280830"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Font typeface="Roboto"/>
              <a:buNone/>
              <a:defRPr>
                <a:latin typeface="Roboto"/>
                <a:ea typeface="Roboto"/>
                <a:cs typeface="Roboto"/>
                <a:sym typeface="Roboto"/>
              </a:defRPr>
            </a:lvl1pPr>
            <a:lvl2pPr lvl="1" algn="l">
              <a:spcBef>
                <a:spcPts val="0"/>
              </a:spcBef>
              <a:spcAft>
                <a:spcPts val="0"/>
              </a:spcAft>
              <a:buSzPts val="1400"/>
              <a:buFont typeface="Roboto"/>
              <a:buNone/>
              <a:defRPr>
                <a:latin typeface="Roboto"/>
                <a:ea typeface="Roboto"/>
                <a:cs typeface="Roboto"/>
                <a:sym typeface="Roboto"/>
              </a:defRPr>
            </a:lvl2pPr>
            <a:lvl3pPr lvl="2" algn="l">
              <a:spcBef>
                <a:spcPts val="0"/>
              </a:spcBef>
              <a:spcAft>
                <a:spcPts val="0"/>
              </a:spcAft>
              <a:buSzPts val="1400"/>
              <a:buFont typeface="Roboto"/>
              <a:buNone/>
              <a:defRPr>
                <a:latin typeface="Roboto"/>
                <a:ea typeface="Roboto"/>
                <a:cs typeface="Roboto"/>
                <a:sym typeface="Roboto"/>
              </a:defRPr>
            </a:lvl3pPr>
            <a:lvl4pPr lvl="3" algn="l">
              <a:spcBef>
                <a:spcPts val="0"/>
              </a:spcBef>
              <a:spcAft>
                <a:spcPts val="0"/>
              </a:spcAft>
              <a:buSzPts val="1400"/>
              <a:buFont typeface="Roboto"/>
              <a:buNone/>
              <a:defRPr>
                <a:latin typeface="Roboto"/>
                <a:ea typeface="Roboto"/>
                <a:cs typeface="Roboto"/>
                <a:sym typeface="Roboto"/>
              </a:defRPr>
            </a:lvl4pPr>
            <a:lvl5pPr lvl="4" algn="l">
              <a:spcBef>
                <a:spcPts val="0"/>
              </a:spcBef>
              <a:spcAft>
                <a:spcPts val="0"/>
              </a:spcAft>
              <a:buSzPts val="1400"/>
              <a:buFont typeface="Roboto"/>
              <a:buNone/>
              <a:defRPr>
                <a:latin typeface="Roboto"/>
                <a:ea typeface="Roboto"/>
                <a:cs typeface="Roboto"/>
                <a:sym typeface="Roboto"/>
              </a:defRPr>
            </a:lvl5pPr>
            <a:lvl6pPr lvl="5" algn="l">
              <a:spcBef>
                <a:spcPts val="0"/>
              </a:spcBef>
              <a:spcAft>
                <a:spcPts val="0"/>
              </a:spcAft>
              <a:buSzPts val="1400"/>
              <a:buFont typeface="Roboto"/>
              <a:buNone/>
              <a:defRPr>
                <a:latin typeface="Roboto"/>
                <a:ea typeface="Roboto"/>
                <a:cs typeface="Roboto"/>
                <a:sym typeface="Roboto"/>
              </a:defRPr>
            </a:lvl6pPr>
            <a:lvl7pPr lvl="6" algn="l">
              <a:spcBef>
                <a:spcPts val="0"/>
              </a:spcBef>
              <a:spcAft>
                <a:spcPts val="0"/>
              </a:spcAft>
              <a:buSzPts val="1400"/>
              <a:buFont typeface="Roboto"/>
              <a:buNone/>
              <a:defRPr>
                <a:latin typeface="Roboto"/>
                <a:ea typeface="Roboto"/>
                <a:cs typeface="Roboto"/>
                <a:sym typeface="Roboto"/>
              </a:defRPr>
            </a:lvl7pPr>
            <a:lvl8pPr lvl="7" algn="l">
              <a:spcBef>
                <a:spcPts val="0"/>
              </a:spcBef>
              <a:spcAft>
                <a:spcPts val="0"/>
              </a:spcAft>
              <a:buSzPts val="1400"/>
              <a:buFont typeface="Roboto"/>
              <a:buNone/>
              <a:defRPr>
                <a:latin typeface="Roboto"/>
                <a:ea typeface="Roboto"/>
                <a:cs typeface="Roboto"/>
                <a:sym typeface="Roboto"/>
              </a:defRPr>
            </a:lvl8pPr>
            <a:lvl9pPr lvl="8" algn="l">
              <a:spcBef>
                <a:spcPts val="0"/>
              </a:spcBef>
              <a:spcAft>
                <a:spcPts val="0"/>
              </a:spcAft>
              <a:buSzPts val="1400"/>
              <a:buFont typeface="Roboto"/>
              <a:buNone/>
              <a:defRPr>
                <a:latin typeface="Roboto"/>
                <a:ea typeface="Roboto"/>
                <a:cs typeface="Roboto"/>
                <a:sym typeface="Roboto"/>
              </a:defRPr>
            </a:lvl9pPr>
          </a:lstStyle>
          <a:p/>
        </p:txBody>
      </p:sp>
      <p:sp>
        <p:nvSpPr>
          <p:cNvPr id="50" name="Google Shape;50;p6"/>
          <p:cNvSpPr txBox="1"/>
          <p:nvPr>
            <p:ph idx="12" type="sldNum"/>
          </p:nvPr>
        </p:nvSpPr>
        <p:spPr>
          <a:xfrm>
            <a:off x="9472736" y="6453386"/>
            <a:ext cx="1596292"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 name="Shape 51"/>
        <p:cNvGrpSpPr/>
        <p:nvPr/>
      </p:nvGrpSpPr>
      <p:grpSpPr>
        <a:xfrm>
          <a:off x="0" y="0"/>
          <a:ext cx="0" cy="0"/>
          <a:chOff x="0" y="0"/>
          <a:chExt cx="0" cy="0"/>
        </a:xfrm>
      </p:grpSpPr>
      <p:sp>
        <p:nvSpPr>
          <p:cNvPr id="52" name="Google Shape;52;p7"/>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Autofit/>
          </a:bodyPr>
          <a:lstStyle>
            <a:lvl1pPr lvl="0" algn="l">
              <a:lnSpc>
                <a:spcPct val="89000"/>
              </a:lnSpc>
              <a:spcBef>
                <a:spcPts val="0"/>
              </a:spcBef>
              <a:spcAft>
                <a:spcPts val="0"/>
              </a:spcAft>
              <a:buClr>
                <a:schemeClr val="dk2"/>
              </a:buClr>
              <a:buSzPts val="4400"/>
              <a:buFont typeface="Roboto"/>
              <a:buNone/>
              <a:defRPr>
                <a:solidFill>
                  <a:schemeClr val="dk2"/>
                </a:solidFill>
                <a:latin typeface="Roboto"/>
                <a:ea typeface="Roboto"/>
                <a:cs typeface="Roboto"/>
                <a:sym typeface="Roboto"/>
              </a:defRPr>
            </a:lvl1pPr>
            <a:lvl2pPr lvl="1">
              <a:spcBef>
                <a:spcPts val="0"/>
              </a:spcBef>
              <a:spcAft>
                <a:spcPts val="0"/>
              </a:spcAft>
              <a:buSzPts val="1400"/>
              <a:buFont typeface="Roboto"/>
              <a:buNone/>
              <a:defRPr>
                <a:latin typeface="Roboto"/>
                <a:ea typeface="Roboto"/>
                <a:cs typeface="Roboto"/>
                <a:sym typeface="Roboto"/>
              </a:defRPr>
            </a:lvl2pPr>
            <a:lvl3pPr lvl="2">
              <a:spcBef>
                <a:spcPts val="0"/>
              </a:spcBef>
              <a:spcAft>
                <a:spcPts val="0"/>
              </a:spcAft>
              <a:buSzPts val="1400"/>
              <a:buFont typeface="Roboto"/>
              <a:buNone/>
              <a:defRPr>
                <a:latin typeface="Roboto"/>
                <a:ea typeface="Roboto"/>
                <a:cs typeface="Roboto"/>
                <a:sym typeface="Roboto"/>
              </a:defRPr>
            </a:lvl3pPr>
            <a:lvl4pPr lvl="3">
              <a:spcBef>
                <a:spcPts val="0"/>
              </a:spcBef>
              <a:spcAft>
                <a:spcPts val="0"/>
              </a:spcAft>
              <a:buSzPts val="1400"/>
              <a:buFont typeface="Roboto"/>
              <a:buNone/>
              <a:defRPr>
                <a:latin typeface="Roboto"/>
                <a:ea typeface="Roboto"/>
                <a:cs typeface="Roboto"/>
                <a:sym typeface="Roboto"/>
              </a:defRPr>
            </a:lvl4pPr>
            <a:lvl5pPr lvl="4">
              <a:spcBef>
                <a:spcPts val="0"/>
              </a:spcBef>
              <a:spcAft>
                <a:spcPts val="0"/>
              </a:spcAft>
              <a:buSzPts val="1400"/>
              <a:buFont typeface="Roboto"/>
              <a:buNone/>
              <a:defRPr>
                <a:latin typeface="Roboto"/>
                <a:ea typeface="Roboto"/>
                <a:cs typeface="Roboto"/>
                <a:sym typeface="Roboto"/>
              </a:defRPr>
            </a:lvl5pPr>
            <a:lvl6pPr lvl="5">
              <a:spcBef>
                <a:spcPts val="0"/>
              </a:spcBef>
              <a:spcAft>
                <a:spcPts val="0"/>
              </a:spcAft>
              <a:buSzPts val="1400"/>
              <a:buFont typeface="Roboto"/>
              <a:buNone/>
              <a:defRPr>
                <a:latin typeface="Roboto"/>
                <a:ea typeface="Roboto"/>
                <a:cs typeface="Roboto"/>
                <a:sym typeface="Roboto"/>
              </a:defRPr>
            </a:lvl6pPr>
            <a:lvl7pPr lvl="6">
              <a:spcBef>
                <a:spcPts val="0"/>
              </a:spcBef>
              <a:spcAft>
                <a:spcPts val="0"/>
              </a:spcAft>
              <a:buSzPts val="1400"/>
              <a:buFont typeface="Roboto"/>
              <a:buNone/>
              <a:defRPr>
                <a:latin typeface="Roboto"/>
                <a:ea typeface="Roboto"/>
                <a:cs typeface="Roboto"/>
                <a:sym typeface="Roboto"/>
              </a:defRPr>
            </a:lvl7pPr>
            <a:lvl8pPr lvl="7">
              <a:spcBef>
                <a:spcPts val="0"/>
              </a:spcBef>
              <a:spcAft>
                <a:spcPts val="0"/>
              </a:spcAft>
              <a:buSzPts val="1400"/>
              <a:buFont typeface="Roboto"/>
              <a:buNone/>
              <a:defRPr>
                <a:latin typeface="Roboto"/>
                <a:ea typeface="Roboto"/>
                <a:cs typeface="Roboto"/>
                <a:sym typeface="Roboto"/>
              </a:defRPr>
            </a:lvl8pPr>
            <a:lvl9pPr lvl="8">
              <a:spcBef>
                <a:spcPts val="0"/>
              </a:spcBef>
              <a:spcAft>
                <a:spcPts val="0"/>
              </a:spcAft>
              <a:buSzPts val="1400"/>
              <a:buFont typeface="Roboto"/>
              <a:buNone/>
              <a:defRPr>
                <a:latin typeface="Roboto"/>
                <a:ea typeface="Roboto"/>
                <a:cs typeface="Roboto"/>
                <a:sym typeface="Roboto"/>
              </a:defRPr>
            </a:lvl9pPr>
          </a:lstStyle>
          <a:p/>
        </p:txBody>
      </p:sp>
      <p:sp>
        <p:nvSpPr>
          <p:cNvPr id="53" name="Google Shape;53;p7"/>
          <p:cNvSpPr txBox="1"/>
          <p:nvPr>
            <p:ph idx="1" type="body"/>
          </p:nvPr>
        </p:nvSpPr>
        <p:spPr>
          <a:xfrm>
            <a:off x="1371600" y="2340864"/>
            <a:ext cx="4443984" cy="823912"/>
          </a:xfrm>
          <a:prstGeom prst="rect">
            <a:avLst/>
          </a:prstGeom>
          <a:noFill/>
          <a:ln>
            <a:noFill/>
          </a:ln>
        </p:spPr>
        <p:txBody>
          <a:bodyPr anchorCtr="0" anchor="b" bIns="45700" lIns="91425" spcFirstLastPara="1" rIns="91425" wrap="square" tIns="45700">
            <a:noAutofit/>
          </a:bodyPr>
          <a:lstStyle>
            <a:lvl1pPr indent="-228600" lvl="0" marL="457200" algn="l">
              <a:lnSpc>
                <a:spcPct val="84000"/>
              </a:lnSpc>
              <a:spcBef>
                <a:spcPts val="0"/>
              </a:spcBef>
              <a:spcAft>
                <a:spcPts val="0"/>
              </a:spcAft>
              <a:buClr>
                <a:schemeClr val="dk2"/>
              </a:buClr>
              <a:buSzPts val="3000"/>
              <a:buFont typeface="Roboto"/>
              <a:buNone/>
              <a:defRPr sz="3000">
                <a:solidFill>
                  <a:schemeClr val="dk2"/>
                </a:solidFill>
                <a:latin typeface="Roboto"/>
                <a:ea typeface="Roboto"/>
                <a:cs typeface="Roboto"/>
                <a:sym typeface="Roboto"/>
              </a:defRPr>
            </a:lvl1pPr>
            <a:lvl2pPr indent="-228600" lvl="1" marL="914400" algn="l">
              <a:lnSpc>
                <a:spcPct val="94000"/>
              </a:lnSpc>
              <a:spcBef>
                <a:spcPts val="500"/>
              </a:spcBef>
              <a:spcAft>
                <a:spcPts val="0"/>
              </a:spcAft>
              <a:buClr>
                <a:schemeClr val="dk2"/>
              </a:buClr>
              <a:buSzPts val="2000"/>
              <a:buFont typeface="Roboto"/>
              <a:buNone/>
              <a:defRPr b="1" sz="2000">
                <a:latin typeface="Roboto"/>
                <a:ea typeface="Roboto"/>
                <a:cs typeface="Roboto"/>
                <a:sym typeface="Roboto"/>
              </a:defRPr>
            </a:lvl2pPr>
            <a:lvl3pPr indent="-228600" lvl="2" marL="1371600" algn="l">
              <a:lnSpc>
                <a:spcPct val="94000"/>
              </a:lnSpc>
              <a:spcBef>
                <a:spcPts val="500"/>
              </a:spcBef>
              <a:spcAft>
                <a:spcPts val="0"/>
              </a:spcAft>
              <a:buClr>
                <a:schemeClr val="dk2"/>
              </a:buClr>
              <a:buSzPts val="1800"/>
              <a:buFont typeface="Roboto"/>
              <a:buNone/>
              <a:defRPr b="1" sz="1800">
                <a:latin typeface="Roboto"/>
                <a:ea typeface="Roboto"/>
                <a:cs typeface="Roboto"/>
                <a:sym typeface="Roboto"/>
              </a:defRPr>
            </a:lvl3pPr>
            <a:lvl4pPr indent="-228600" lvl="3" marL="1828800" algn="l">
              <a:lnSpc>
                <a:spcPct val="94000"/>
              </a:lnSpc>
              <a:spcBef>
                <a:spcPts val="500"/>
              </a:spcBef>
              <a:spcAft>
                <a:spcPts val="0"/>
              </a:spcAft>
              <a:buClr>
                <a:schemeClr val="dk2"/>
              </a:buClr>
              <a:buSzPts val="1600"/>
              <a:buFont typeface="Roboto"/>
              <a:buNone/>
              <a:defRPr b="1" sz="1600">
                <a:latin typeface="Roboto"/>
                <a:ea typeface="Roboto"/>
                <a:cs typeface="Roboto"/>
                <a:sym typeface="Roboto"/>
              </a:defRPr>
            </a:lvl4pPr>
            <a:lvl5pPr indent="-228600" lvl="4" marL="2286000" algn="l">
              <a:lnSpc>
                <a:spcPct val="94000"/>
              </a:lnSpc>
              <a:spcBef>
                <a:spcPts val="500"/>
              </a:spcBef>
              <a:spcAft>
                <a:spcPts val="0"/>
              </a:spcAft>
              <a:buClr>
                <a:schemeClr val="dk2"/>
              </a:buClr>
              <a:buSzPts val="1600"/>
              <a:buFont typeface="Roboto"/>
              <a:buNone/>
              <a:defRPr b="1" sz="1600">
                <a:latin typeface="Roboto"/>
                <a:ea typeface="Roboto"/>
                <a:cs typeface="Roboto"/>
                <a:sym typeface="Roboto"/>
              </a:defRPr>
            </a:lvl5pPr>
            <a:lvl6pPr indent="-228600" lvl="5" marL="2743200" algn="l">
              <a:lnSpc>
                <a:spcPct val="94000"/>
              </a:lnSpc>
              <a:spcBef>
                <a:spcPts val="500"/>
              </a:spcBef>
              <a:spcAft>
                <a:spcPts val="0"/>
              </a:spcAft>
              <a:buClr>
                <a:schemeClr val="dk2"/>
              </a:buClr>
              <a:buSzPts val="1600"/>
              <a:buFont typeface="Roboto"/>
              <a:buNone/>
              <a:defRPr b="1" sz="1600">
                <a:latin typeface="Roboto"/>
                <a:ea typeface="Roboto"/>
                <a:cs typeface="Roboto"/>
                <a:sym typeface="Roboto"/>
              </a:defRPr>
            </a:lvl6pPr>
            <a:lvl7pPr indent="-228600" lvl="6" marL="3200400" algn="l">
              <a:lnSpc>
                <a:spcPct val="94000"/>
              </a:lnSpc>
              <a:spcBef>
                <a:spcPts val="500"/>
              </a:spcBef>
              <a:spcAft>
                <a:spcPts val="0"/>
              </a:spcAft>
              <a:buClr>
                <a:schemeClr val="dk2"/>
              </a:buClr>
              <a:buSzPts val="1600"/>
              <a:buFont typeface="Roboto"/>
              <a:buNone/>
              <a:defRPr b="1" sz="1600">
                <a:latin typeface="Roboto"/>
                <a:ea typeface="Roboto"/>
                <a:cs typeface="Roboto"/>
                <a:sym typeface="Roboto"/>
              </a:defRPr>
            </a:lvl7pPr>
            <a:lvl8pPr indent="-228600" lvl="7" marL="3657600" algn="l">
              <a:lnSpc>
                <a:spcPct val="94000"/>
              </a:lnSpc>
              <a:spcBef>
                <a:spcPts val="500"/>
              </a:spcBef>
              <a:spcAft>
                <a:spcPts val="0"/>
              </a:spcAft>
              <a:buClr>
                <a:schemeClr val="dk2"/>
              </a:buClr>
              <a:buSzPts val="1600"/>
              <a:buFont typeface="Roboto"/>
              <a:buNone/>
              <a:defRPr b="1" sz="1600">
                <a:latin typeface="Roboto"/>
                <a:ea typeface="Roboto"/>
                <a:cs typeface="Roboto"/>
                <a:sym typeface="Roboto"/>
              </a:defRPr>
            </a:lvl8pPr>
            <a:lvl9pPr indent="-228600" lvl="8" marL="4114800" algn="l">
              <a:lnSpc>
                <a:spcPct val="94000"/>
              </a:lnSpc>
              <a:spcBef>
                <a:spcPts val="500"/>
              </a:spcBef>
              <a:spcAft>
                <a:spcPts val="200"/>
              </a:spcAft>
              <a:buClr>
                <a:schemeClr val="dk2"/>
              </a:buClr>
              <a:buSzPts val="1600"/>
              <a:buFont typeface="Roboto"/>
              <a:buNone/>
              <a:defRPr b="1" sz="1600">
                <a:latin typeface="Roboto"/>
                <a:ea typeface="Roboto"/>
                <a:cs typeface="Roboto"/>
                <a:sym typeface="Roboto"/>
              </a:defRPr>
            </a:lvl9pPr>
          </a:lstStyle>
          <a:p/>
        </p:txBody>
      </p:sp>
      <p:sp>
        <p:nvSpPr>
          <p:cNvPr id="54" name="Google Shape;54;p7"/>
          <p:cNvSpPr txBox="1"/>
          <p:nvPr>
            <p:ph idx="2" type="body"/>
          </p:nvPr>
        </p:nvSpPr>
        <p:spPr>
          <a:xfrm>
            <a:off x="1371600" y="3305207"/>
            <a:ext cx="4443984" cy="2562193"/>
          </a:xfrm>
          <a:prstGeom prst="rect">
            <a:avLst/>
          </a:prstGeom>
          <a:noFill/>
          <a:ln>
            <a:noFill/>
          </a:ln>
        </p:spPr>
        <p:txBody>
          <a:bodyPr anchorCtr="0" anchor="t" bIns="45700" lIns="91425" spcFirstLastPara="1" rIns="91425" wrap="square" tIns="45700">
            <a:noAutofit/>
          </a:bodyPr>
          <a:lstStyle>
            <a:lvl1pPr indent="-355600" lvl="0" marL="457200" algn="l">
              <a:lnSpc>
                <a:spcPct val="94000"/>
              </a:lnSpc>
              <a:spcBef>
                <a:spcPts val="1000"/>
              </a:spcBef>
              <a:spcAft>
                <a:spcPts val="0"/>
              </a:spcAft>
              <a:buClr>
                <a:schemeClr val="dk2"/>
              </a:buClr>
              <a:buSzPts val="2000"/>
              <a:buFont typeface="Roboto"/>
              <a:buChar char="■"/>
              <a:defRPr>
                <a:solidFill>
                  <a:schemeClr val="dk2"/>
                </a:solidFill>
                <a:latin typeface="Roboto"/>
                <a:ea typeface="Roboto"/>
                <a:cs typeface="Roboto"/>
                <a:sym typeface="Roboto"/>
              </a:defRPr>
            </a:lvl1pPr>
            <a:lvl2pPr indent="-355600" lvl="1" marL="914400" algn="l">
              <a:lnSpc>
                <a:spcPct val="94000"/>
              </a:lnSpc>
              <a:spcBef>
                <a:spcPts val="500"/>
              </a:spcBef>
              <a:spcAft>
                <a:spcPts val="0"/>
              </a:spcAft>
              <a:buClr>
                <a:schemeClr val="dk2"/>
              </a:buClr>
              <a:buSzPts val="2000"/>
              <a:buFont typeface="Roboto"/>
              <a:buChar char="–"/>
              <a:defRPr>
                <a:solidFill>
                  <a:schemeClr val="dk2"/>
                </a:solidFill>
                <a:latin typeface="Roboto"/>
                <a:ea typeface="Roboto"/>
                <a:cs typeface="Roboto"/>
                <a:sym typeface="Roboto"/>
              </a:defRPr>
            </a:lvl2pPr>
            <a:lvl3pPr indent="-342900" lvl="2" marL="1371600" algn="l">
              <a:lnSpc>
                <a:spcPct val="94000"/>
              </a:lnSpc>
              <a:spcBef>
                <a:spcPts val="500"/>
              </a:spcBef>
              <a:spcAft>
                <a:spcPts val="0"/>
              </a:spcAft>
              <a:buClr>
                <a:schemeClr val="dk2"/>
              </a:buClr>
              <a:buSzPts val="1800"/>
              <a:buFont typeface="Roboto"/>
              <a:buChar char="■"/>
              <a:defRPr>
                <a:solidFill>
                  <a:schemeClr val="dk2"/>
                </a:solidFill>
                <a:latin typeface="Roboto"/>
                <a:ea typeface="Roboto"/>
                <a:cs typeface="Roboto"/>
                <a:sym typeface="Roboto"/>
              </a:defRPr>
            </a:lvl3pPr>
            <a:lvl4pPr indent="-342900" lvl="3" marL="1828800" algn="l">
              <a:lnSpc>
                <a:spcPct val="94000"/>
              </a:lnSpc>
              <a:spcBef>
                <a:spcPts val="500"/>
              </a:spcBef>
              <a:spcAft>
                <a:spcPts val="0"/>
              </a:spcAft>
              <a:buClr>
                <a:schemeClr val="dk2"/>
              </a:buClr>
              <a:buSzPts val="1800"/>
              <a:buFont typeface="Roboto"/>
              <a:buChar char="–"/>
              <a:defRPr>
                <a:solidFill>
                  <a:schemeClr val="dk2"/>
                </a:solidFill>
                <a:latin typeface="Roboto"/>
                <a:ea typeface="Roboto"/>
                <a:cs typeface="Roboto"/>
                <a:sym typeface="Roboto"/>
              </a:defRPr>
            </a:lvl4pPr>
            <a:lvl5pPr indent="-330200" lvl="4" marL="2286000" algn="l">
              <a:lnSpc>
                <a:spcPct val="94000"/>
              </a:lnSpc>
              <a:spcBef>
                <a:spcPts val="500"/>
              </a:spcBef>
              <a:spcAft>
                <a:spcPts val="0"/>
              </a:spcAft>
              <a:buClr>
                <a:schemeClr val="dk2"/>
              </a:buClr>
              <a:buSzPts val="1600"/>
              <a:buFont typeface="Roboto"/>
              <a:buChar char="■"/>
              <a:defRPr>
                <a:solidFill>
                  <a:schemeClr val="dk2"/>
                </a:solidFill>
                <a:latin typeface="Roboto"/>
                <a:ea typeface="Roboto"/>
                <a:cs typeface="Roboto"/>
                <a:sym typeface="Roboto"/>
              </a:defRPr>
            </a:lvl5pPr>
            <a:lvl6pPr indent="-342900" lvl="5" marL="27432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6pPr>
            <a:lvl7pPr indent="-342900" lvl="6" marL="32004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7pPr>
            <a:lvl8pPr indent="-342900" lvl="7" marL="36576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8pPr>
            <a:lvl9pPr indent="-342900" lvl="8" marL="4114800" algn="l">
              <a:lnSpc>
                <a:spcPct val="94000"/>
              </a:lnSpc>
              <a:spcBef>
                <a:spcPts val="500"/>
              </a:spcBef>
              <a:spcAft>
                <a:spcPts val="200"/>
              </a:spcAft>
              <a:buClr>
                <a:schemeClr val="dk2"/>
              </a:buClr>
              <a:buSzPts val="1800"/>
              <a:buFont typeface="Roboto"/>
              <a:buChar char="■"/>
              <a:defRPr>
                <a:latin typeface="Roboto"/>
                <a:ea typeface="Roboto"/>
                <a:cs typeface="Roboto"/>
                <a:sym typeface="Roboto"/>
              </a:defRPr>
            </a:lvl9pPr>
          </a:lstStyle>
          <a:p/>
        </p:txBody>
      </p:sp>
      <p:sp>
        <p:nvSpPr>
          <p:cNvPr id="55" name="Google Shape;55;p7"/>
          <p:cNvSpPr txBox="1"/>
          <p:nvPr>
            <p:ph idx="3" type="body"/>
          </p:nvPr>
        </p:nvSpPr>
        <p:spPr>
          <a:xfrm>
            <a:off x="6525014" y="2340864"/>
            <a:ext cx="4443984" cy="823912"/>
          </a:xfrm>
          <a:prstGeom prst="rect">
            <a:avLst/>
          </a:prstGeom>
          <a:noFill/>
          <a:ln>
            <a:noFill/>
          </a:ln>
        </p:spPr>
        <p:txBody>
          <a:bodyPr anchorCtr="0" anchor="b" bIns="45700" lIns="91425" spcFirstLastPara="1" rIns="91425" wrap="square" tIns="45700">
            <a:noAutofit/>
          </a:bodyPr>
          <a:lstStyle>
            <a:lvl1pPr indent="-228600" lvl="0" marL="457200" algn="l">
              <a:lnSpc>
                <a:spcPct val="84000"/>
              </a:lnSpc>
              <a:spcBef>
                <a:spcPts val="0"/>
              </a:spcBef>
              <a:spcAft>
                <a:spcPts val="0"/>
              </a:spcAft>
              <a:buClr>
                <a:schemeClr val="dk2"/>
              </a:buClr>
              <a:buSzPts val="3000"/>
              <a:buFont typeface="Roboto"/>
              <a:buNone/>
              <a:defRPr sz="3000">
                <a:solidFill>
                  <a:schemeClr val="dk2"/>
                </a:solidFill>
                <a:latin typeface="Roboto"/>
                <a:ea typeface="Roboto"/>
                <a:cs typeface="Roboto"/>
                <a:sym typeface="Roboto"/>
              </a:defRPr>
            </a:lvl1pPr>
            <a:lvl2pPr indent="-228600" lvl="1" marL="914400" algn="l">
              <a:lnSpc>
                <a:spcPct val="94000"/>
              </a:lnSpc>
              <a:spcBef>
                <a:spcPts val="500"/>
              </a:spcBef>
              <a:spcAft>
                <a:spcPts val="0"/>
              </a:spcAft>
              <a:buClr>
                <a:schemeClr val="dk2"/>
              </a:buClr>
              <a:buSzPts val="2000"/>
              <a:buFont typeface="Roboto"/>
              <a:buNone/>
              <a:defRPr b="1" sz="2000">
                <a:latin typeface="Roboto"/>
                <a:ea typeface="Roboto"/>
                <a:cs typeface="Roboto"/>
                <a:sym typeface="Roboto"/>
              </a:defRPr>
            </a:lvl2pPr>
            <a:lvl3pPr indent="-228600" lvl="2" marL="1371600" algn="l">
              <a:lnSpc>
                <a:spcPct val="94000"/>
              </a:lnSpc>
              <a:spcBef>
                <a:spcPts val="500"/>
              </a:spcBef>
              <a:spcAft>
                <a:spcPts val="0"/>
              </a:spcAft>
              <a:buClr>
                <a:schemeClr val="dk2"/>
              </a:buClr>
              <a:buSzPts val="1800"/>
              <a:buFont typeface="Roboto"/>
              <a:buNone/>
              <a:defRPr b="1" sz="1800">
                <a:latin typeface="Roboto"/>
                <a:ea typeface="Roboto"/>
                <a:cs typeface="Roboto"/>
                <a:sym typeface="Roboto"/>
              </a:defRPr>
            </a:lvl3pPr>
            <a:lvl4pPr indent="-228600" lvl="3" marL="1828800" algn="l">
              <a:lnSpc>
                <a:spcPct val="94000"/>
              </a:lnSpc>
              <a:spcBef>
                <a:spcPts val="500"/>
              </a:spcBef>
              <a:spcAft>
                <a:spcPts val="0"/>
              </a:spcAft>
              <a:buClr>
                <a:schemeClr val="dk2"/>
              </a:buClr>
              <a:buSzPts val="1600"/>
              <a:buFont typeface="Roboto"/>
              <a:buNone/>
              <a:defRPr b="1" sz="1600">
                <a:latin typeface="Roboto"/>
                <a:ea typeface="Roboto"/>
                <a:cs typeface="Roboto"/>
                <a:sym typeface="Roboto"/>
              </a:defRPr>
            </a:lvl4pPr>
            <a:lvl5pPr indent="-228600" lvl="4" marL="2286000" algn="l">
              <a:lnSpc>
                <a:spcPct val="94000"/>
              </a:lnSpc>
              <a:spcBef>
                <a:spcPts val="500"/>
              </a:spcBef>
              <a:spcAft>
                <a:spcPts val="0"/>
              </a:spcAft>
              <a:buClr>
                <a:schemeClr val="dk2"/>
              </a:buClr>
              <a:buSzPts val="1600"/>
              <a:buFont typeface="Roboto"/>
              <a:buNone/>
              <a:defRPr b="1" sz="1600">
                <a:latin typeface="Roboto"/>
                <a:ea typeface="Roboto"/>
                <a:cs typeface="Roboto"/>
                <a:sym typeface="Roboto"/>
              </a:defRPr>
            </a:lvl5pPr>
            <a:lvl6pPr indent="-228600" lvl="5" marL="2743200" algn="l">
              <a:lnSpc>
                <a:spcPct val="94000"/>
              </a:lnSpc>
              <a:spcBef>
                <a:spcPts val="500"/>
              </a:spcBef>
              <a:spcAft>
                <a:spcPts val="0"/>
              </a:spcAft>
              <a:buClr>
                <a:schemeClr val="dk2"/>
              </a:buClr>
              <a:buSzPts val="1600"/>
              <a:buFont typeface="Roboto"/>
              <a:buNone/>
              <a:defRPr b="1" sz="1600">
                <a:latin typeface="Roboto"/>
                <a:ea typeface="Roboto"/>
                <a:cs typeface="Roboto"/>
                <a:sym typeface="Roboto"/>
              </a:defRPr>
            </a:lvl6pPr>
            <a:lvl7pPr indent="-228600" lvl="6" marL="3200400" algn="l">
              <a:lnSpc>
                <a:spcPct val="94000"/>
              </a:lnSpc>
              <a:spcBef>
                <a:spcPts val="500"/>
              </a:spcBef>
              <a:spcAft>
                <a:spcPts val="0"/>
              </a:spcAft>
              <a:buClr>
                <a:schemeClr val="dk2"/>
              </a:buClr>
              <a:buSzPts val="1600"/>
              <a:buFont typeface="Roboto"/>
              <a:buNone/>
              <a:defRPr b="1" sz="1600">
                <a:latin typeface="Roboto"/>
                <a:ea typeface="Roboto"/>
                <a:cs typeface="Roboto"/>
                <a:sym typeface="Roboto"/>
              </a:defRPr>
            </a:lvl7pPr>
            <a:lvl8pPr indent="-228600" lvl="7" marL="3657600" algn="l">
              <a:lnSpc>
                <a:spcPct val="94000"/>
              </a:lnSpc>
              <a:spcBef>
                <a:spcPts val="500"/>
              </a:spcBef>
              <a:spcAft>
                <a:spcPts val="0"/>
              </a:spcAft>
              <a:buClr>
                <a:schemeClr val="dk2"/>
              </a:buClr>
              <a:buSzPts val="1600"/>
              <a:buFont typeface="Roboto"/>
              <a:buNone/>
              <a:defRPr b="1" sz="1600">
                <a:latin typeface="Roboto"/>
                <a:ea typeface="Roboto"/>
                <a:cs typeface="Roboto"/>
                <a:sym typeface="Roboto"/>
              </a:defRPr>
            </a:lvl8pPr>
            <a:lvl9pPr indent="-228600" lvl="8" marL="4114800" algn="l">
              <a:lnSpc>
                <a:spcPct val="94000"/>
              </a:lnSpc>
              <a:spcBef>
                <a:spcPts val="500"/>
              </a:spcBef>
              <a:spcAft>
                <a:spcPts val="200"/>
              </a:spcAft>
              <a:buClr>
                <a:schemeClr val="dk2"/>
              </a:buClr>
              <a:buSzPts val="1600"/>
              <a:buFont typeface="Roboto"/>
              <a:buNone/>
              <a:defRPr b="1" sz="1600">
                <a:latin typeface="Roboto"/>
                <a:ea typeface="Roboto"/>
                <a:cs typeface="Roboto"/>
                <a:sym typeface="Roboto"/>
              </a:defRPr>
            </a:lvl9pPr>
          </a:lstStyle>
          <a:p/>
        </p:txBody>
      </p:sp>
      <p:sp>
        <p:nvSpPr>
          <p:cNvPr id="56" name="Google Shape;56;p7"/>
          <p:cNvSpPr txBox="1"/>
          <p:nvPr>
            <p:ph idx="4" type="body"/>
          </p:nvPr>
        </p:nvSpPr>
        <p:spPr>
          <a:xfrm>
            <a:off x="6525014" y="3305207"/>
            <a:ext cx="4443984" cy="2562193"/>
          </a:xfrm>
          <a:prstGeom prst="rect">
            <a:avLst/>
          </a:prstGeom>
          <a:noFill/>
          <a:ln>
            <a:noFill/>
          </a:ln>
        </p:spPr>
        <p:txBody>
          <a:bodyPr anchorCtr="0" anchor="t" bIns="45700" lIns="91425" spcFirstLastPara="1" rIns="91425" wrap="square" tIns="45700">
            <a:noAutofit/>
          </a:bodyPr>
          <a:lstStyle>
            <a:lvl1pPr indent="-355600" lvl="0" marL="457200" algn="l">
              <a:lnSpc>
                <a:spcPct val="94000"/>
              </a:lnSpc>
              <a:spcBef>
                <a:spcPts val="1000"/>
              </a:spcBef>
              <a:spcAft>
                <a:spcPts val="0"/>
              </a:spcAft>
              <a:buClr>
                <a:schemeClr val="dk2"/>
              </a:buClr>
              <a:buSzPts val="2000"/>
              <a:buFont typeface="Roboto"/>
              <a:buChar char="■"/>
              <a:defRPr>
                <a:solidFill>
                  <a:schemeClr val="dk2"/>
                </a:solidFill>
                <a:latin typeface="Roboto"/>
                <a:ea typeface="Roboto"/>
                <a:cs typeface="Roboto"/>
                <a:sym typeface="Roboto"/>
              </a:defRPr>
            </a:lvl1pPr>
            <a:lvl2pPr indent="-355600" lvl="1" marL="914400" algn="l">
              <a:lnSpc>
                <a:spcPct val="94000"/>
              </a:lnSpc>
              <a:spcBef>
                <a:spcPts val="500"/>
              </a:spcBef>
              <a:spcAft>
                <a:spcPts val="0"/>
              </a:spcAft>
              <a:buClr>
                <a:schemeClr val="dk2"/>
              </a:buClr>
              <a:buSzPts val="2000"/>
              <a:buFont typeface="Roboto"/>
              <a:buChar char="–"/>
              <a:defRPr>
                <a:solidFill>
                  <a:schemeClr val="dk2"/>
                </a:solidFill>
                <a:latin typeface="Roboto"/>
                <a:ea typeface="Roboto"/>
                <a:cs typeface="Roboto"/>
                <a:sym typeface="Roboto"/>
              </a:defRPr>
            </a:lvl2pPr>
            <a:lvl3pPr indent="-342900" lvl="2" marL="1371600" algn="l">
              <a:lnSpc>
                <a:spcPct val="94000"/>
              </a:lnSpc>
              <a:spcBef>
                <a:spcPts val="500"/>
              </a:spcBef>
              <a:spcAft>
                <a:spcPts val="0"/>
              </a:spcAft>
              <a:buClr>
                <a:schemeClr val="dk2"/>
              </a:buClr>
              <a:buSzPts val="1800"/>
              <a:buFont typeface="Roboto"/>
              <a:buChar char="■"/>
              <a:defRPr>
                <a:solidFill>
                  <a:schemeClr val="dk2"/>
                </a:solidFill>
                <a:latin typeface="Roboto"/>
                <a:ea typeface="Roboto"/>
                <a:cs typeface="Roboto"/>
                <a:sym typeface="Roboto"/>
              </a:defRPr>
            </a:lvl3pPr>
            <a:lvl4pPr indent="-342900" lvl="3" marL="1828800" algn="l">
              <a:lnSpc>
                <a:spcPct val="94000"/>
              </a:lnSpc>
              <a:spcBef>
                <a:spcPts val="500"/>
              </a:spcBef>
              <a:spcAft>
                <a:spcPts val="0"/>
              </a:spcAft>
              <a:buClr>
                <a:schemeClr val="dk2"/>
              </a:buClr>
              <a:buSzPts val="1800"/>
              <a:buFont typeface="Roboto"/>
              <a:buChar char="–"/>
              <a:defRPr>
                <a:solidFill>
                  <a:schemeClr val="dk2"/>
                </a:solidFill>
                <a:latin typeface="Roboto"/>
                <a:ea typeface="Roboto"/>
                <a:cs typeface="Roboto"/>
                <a:sym typeface="Roboto"/>
              </a:defRPr>
            </a:lvl4pPr>
            <a:lvl5pPr indent="-330200" lvl="4" marL="2286000" algn="l">
              <a:lnSpc>
                <a:spcPct val="94000"/>
              </a:lnSpc>
              <a:spcBef>
                <a:spcPts val="500"/>
              </a:spcBef>
              <a:spcAft>
                <a:spcPts val="0"/>
              </a:spcAft>
              <a:buClr>
                <a:schemeClr val="dk2"/>
              </a:buClr>
              <a:buSzPts val="1600"/>
              <a:buFont typeface="Roboto"/>
              <a:buChar char="■"/>
              <a:defRPr>
                <a:solidFill>
                  <a:schemeClr val="dk2"/>
                </a:solidFill>
                <a:latin typeface="Roboto"/>
                <a:ea typeface="Roboto"/>
                <a:cs typeface="Roboto"/>
                <a:sym typeface="Roboto"/>
              </a:defRPr>
            </a:lvl5pPr>
            <a:lvl6pPr indent="-342900" lvl="5" marL="27432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6pPr>
            <a:lvl7pPr indent="-342900" lvl="6" marL="32004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7pPr>
            <a:lvl8pPr indent="-342900" lvl="7" marL="3657600" algn="l">
              <a:lnSpc>
                <a:spcPct val="94000"/>
              </a:lnSpc>
              <a:spcBef>
                <a:spcPts val="500"/>
              </a:spcBef>
              <a:spcAft>
                <a:spcPts val="0"/>
              </a:spcAft>
              <a:buClr>
                <a:schemeClr val="dk2"/>
              </a:buClr>
              <a:buSzPts val="1800"/>
              <a:buFont typeface="Roboto"/>
              <a:buChar char="–"/>
              <a:defRPr>
                <a:latin typeface="Roboto"/>
                <a:ea typeface="Roboto"/>
                <a:cs typeface="Roboto"/>
                <a:sym typeface="Roboto"/>
              </a:defRPr>
            </a:lvl8pPr>
            <a:lvl9pPr indent="-342900" lvl="8" marL="4114800" algn="l">
              <a:lnSpc>
                <a:spcPct val="94000"/>
              </a:lnSpc>
              <a:spcBef>
                <a:spcPts val="500"/>
              </a:spcBef>
              <a:spcAft>
                <a:spcPts val="200"/>
              </a:spcAft>
              <a:buClr>
                <a:schemeClr val="dk2"/>
              </a:buClr>
              <a:buSzPts val="1800"/>
              <a:buFont typeface="Roboto"/>
              <a:buChar char="■"/>
              <a:defRPr>
                <a:latin typeface="Roboto"/>
                <a:ea typeface="Roboto"/>
                <a:cs typeface="Roboto"/>
                <a:sym typeface="Roboto"/>
              </a:defRPr>
            </a:lvl9pPr>
          </a:lstStyle>
          <a:p/>
        </p:txBody>
      </p:sp>
      <p:sp>
        <p:nvSpPr>
          <p:cNvPr id="57" name="Google Shape;57;p7"/>
          <p:cNvSpPr txBox="1"/>
          <p:nvPr>
            <p:ph idx="10" type="dt"/>
          </p:nvPr>
        </p:nvSpPr>
        <p:spPr>
          <a:xfrm>
            <a:off x="1390650" y="6453386"/>
            <a:ext cx="1204572"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Font typeface="Roboto"/>
              <a:buNone/>
              <a:defRPr>
                <a:latin typeface="Roboto"/>
                <a:ea typeface="Roboto"/>
                <a:cs typeface="Roboto"/>
                <a:sym typeface="Roboto"/>
              </a:defRPr>
            </a:lvl1pPr>
            <a:lvl2pPr lvl="1" algn="l">
              <a:spcBef>
                <a:spcPts val="0"/>
              </a:spcBef>
              <a:spcAft>
                <a:spcPts val="0"/>
              </a:spcAft>
              <a:buSzPts val="1400"/>
              <a:buFont typeface="Roboto"/>
              <a:buNone/>
              <a:defRPr>
                <a:latin typeface="Roboto"/>
                <a:ea typeface="Roboto"/>
                <a:cs typeface="Roboto"/>
                <a:sym typeface="Roboto"/>
              </a:defRPr>
            </a:lvl2pPr>
            <a:lvl3pPr lvl="2" algn="l">
              <a:spcBef>
                <a:spcPts val="0"/>
              </a:spcBef>
              <a:spcAft>
                <a:spcPts val="0"/>
              </a:spcAft>
              <a:buSzPts val="1400"/>
              <a:buFont typeface="Roboto"/>
              <a:buNone/>
              <a:defRPr>
                <a:latin typeface="Roboto"/>
                <a:ea typeface="Roboto"/>
                <a:cs typeface="Roboto"/>
                <a:sym typeface="Roboto"/>
              </a:defRPr>
            </a:lvl3pPr>
            <a:lvl4pPr lvl="3" algn="l">
              <a:spcBef>
                <a:spcPts val="0"/>
              </a:spcBef>
              <a:spcAft>
                <a:spcPts val="0"/>
              </a:spcAft>
              <a:buSzPts val="1400"/>
              <a:buFont typeface="Roboto"/>
              <a:buNone/>
              <a:defRPr>
                <a:latin typeface="Roboto"/>
                <a:ea typeface="Roboto"/>
                <a:cs typeface="Roboto"/>
                <a:sym typeface="Roboto"/>
              </a:defRPr>
            </a:lvl4pPr>
            <a:lvl5pPr lvl="4" algn="l">
              <a:spcBef>
                <a:spcPts val="0"/>
              </a:spcBef>
              <a:spcAft>
                <a:spcPts val="0"/>
              </a:spcAft>
              <a:buSzPts val="1400"/>
              <a:buFont typeface="Roboto"/>
              <a:buNone/>
              <a:defRPr>
                <a:latin typeface="Roboto"/>
                <a:ea typeface="Roboto"/>
                <a:cs typeface="Roboto"/>
                <a:sym typeface="Roboto"/>
              </a:defRPr>
            </a:lvl5pPr>
            <a:lvl6pPr lvl="5" algn="l">
              <a:spcBef>
                <a:spcPts val="0"/>
              </a:spcBef>
              <a:spcAft>
                <a:spcPts val="0"/>
              </a:spcAft>
              <a:buSzPts val="1400"/>
              <a:buFont typeface="Roboto"/>
              <a:buNone/>
              <a:defRPr>
                <a:latin typeface="Roboto"/>
                <a:ea typeface="Roboto"/>
                <a:cs typeface="Roboto"/>
                <a:sym typeface="Roboto"/>
              </a:defRPr>
            </a:lvl6pPr>
            <a:lvl7pPr lvl="6" algn="l">
              <a:spcBef>
                <a:spcPts val="0"/>
              </a:spcBef>
              <a:spcAft>
                <a:spcPts val="0"/>
              </a:spcAft>
              <a:buSzPts val="1400"/>
              <a:buFont typeface="Roboto"/>
              <a:buNone/>
              <a:defRPr>
                <a:latin typeface="Roboto"/>
                <a:ea typeface="Roboto"/>
                <a:cs typeface="Roboto"/>
                <a:sym typeface="Roboto"/>
              </a:defRPr>
            </a:lvl7pPr>
            <a:lvl8pPr lvl="7" algn="l">
              <a:spcBef>
                <a:spcPts val="0"/>
              </a:spcBef>
              <a:spcAft>
                <a:spcPts val="0"/>
              </a:spcAft>
              <a:buSzPts val="1400"/>
              <a:buFont typeface="Roboto"/>
              <a:buNone/>
              <a:defRPr>
                <a:latin typeface="Roboto"/>
                <a:ea typeface="Roboto"/>
                <a:cs typeface="Roboto"/>
                <a:sym typeface="Roboto"/>
              </a:defRPr>
            </a:lvl8pPr>
            <a:lvl9pPr lvl="8" algn="l">
              <a:spcBef>
                <a:spcPts val="0"/>
              </a:spcBef>
              <a:spcAft>
                <a:spcPts val="0"/>
              </a:spcAft>
              <a:buSzPts val="1400"/>
              <a:buFont typeface="Roboto"/>
              <a:buNone/>
              <a:defRPr>
                <a:latin typeface="Roboto"/>
                <a:ea typeface="Roboto"/>
                <a:cs typeface="Roboto"/>
                <a:sym typeface="Roboto"/>
              </a:defRPr>
            </a:lvl9pPr>
          </a:lstStyle>
          <a:p/>
        </p:txBody>
      </p:sp>
      <p:sp>
        <p:nvSpPr>
          <p:cNvPr id="58" name="Google Shape;58;p7"/>
          <p:cNvSpPr txBox="1"/>
          <p:nvPr>
            <p:ph idx="11" type="ftr"/>
          </p:nvPr>
        </p:nvSpPr>
        <p:spPr>
          <a:xfrm>
            <a:off x="2893564" y="6453386"/>
            <a:ext cx="6280830"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Font typeface="Roboto"/>
              <a:buNone/>
              <a:defRPr>
                <a:latin typeface="Roboto"/>
                <a:ea typeface="Roboto"/>
                <a:cs typeface="Roboto"/>
                <a:sym typeface="Roboto"/>
              </a:defRPr>
            </a:lvl1pPr>
            <a:lvl2pPr lvl="1" algn="l">
              <a:spcBef>
                <a:spcPts val="0"/>
              </a:spcBef>
              <a:spcAft>
                <a:spcPts val="0"/>
              </a:spcAft>
              <a:buSzPts val="1400"/>
              <a:buFont typeface="Roboto"/>
              <a:buNone/>
              <a:defRPr>
                <a:latin typeface="Roboto"/>
                <a:ea typeface="Roboto"/>
                <a:cs typeface="Roboto"/>
                <a:sym typeface="Roboto"/>
              </a:defRPr>
            </a:lvl2pPr>
            <a:lvl3pPr lvl="2" algn="l">
              <a:spcBef>
                <a:spcPts val="0"/>
              </a:spcBef>
              <a:spcAft>
                <a:spcPts val="0"/>
              </a:spcAft>
              <a:buSzPts val="1400"/>
              <a:buFont typeface="Roboto"/>
              <a:buNone/>
              <a:defRPr>
                <a:latin typeface="Roboto"/>
                <a:ea typeface="Roboto"/>
                <a:cs typeface="Roboto"/>
                <a:sym typeface="Roboto"/>
              </a:defRPr>
            </a:lvl3pPr>
            <a:lvl4pPr lvl="3" algn="l">
              <a:spcBef>
                <a:spcPts val="0"/>
              </a:spcBef>
              <a:spcAft>
                <a:spcPts val="0"/>
              </a:spcAft>
              <a:buSzPts val="1400"/>
              <a:buFont typeface="Roboto"/>
              <a:buNone/>
              <a:defRPr>
                <a:latin typeface="Roboto"/>
                <a:ea typeface="Roboto"/>
                <a:cs typeface="Roboto"/>
                <a:sym typeface="Roboto"/>
              </a:defRPr>
            </a:lvl4pPr>
            <a:lvl5pPr lvl="4" algn="l">
              <a:spcBef>
                <a:spcPts val="0"/>
              </a:spcBef>
              <a:spcAft>
                <a:spcPts val="0"/>
              </a:spcAft>
              <a:buSzPts val="1400"/>
              <a:buFont typeface="Roboto"/>
              <a:buNone/>
              <a:defRPr>
                <a:latin typeface="Roboto"/>
                <a:ea typeface="Roboto"/>
                <a:cs typeface="Roboto"/>
                <a:sym typeface="Roboto"/>
              </a:defRPr>
            </a:lvl5pPr>
            <a:lvl6pPr lvl="5" algn="l">
              <a:spcBef>
                <a:spcPts val="0"/>
              </a:spcBef>
              <a:spcAft>
                <a:spcPts val="0"/>
              </a:spcAft>
              <a:buSzPts val="1400"/>
              <a:buFont typeface="Roboto"/>
              <a:buNone/>
              <a:defRPr>
                <a:latin typeface="Roboto"/>
                <a:ea typeface="Roboto"/>
                <a:cs typeface="Roboto"/>
                <a:sym typeface="Roboto"/>
              </a:defRPr>
            </a:lvl6pPr>
            <a:lvl7pPr lvl="6" algn="l">
              <a:spcBef>
                <a:spcPts val="0"/>
              </a:spcBef>
              <a:spcAft>
                <a:spcPts val="0"/>
              </a:spcAft>
              <a:buSzPts val="1400"/>
              <a:buFont typeface="Roboto"/>
              <a:buNone/>
              <a:defRPr>
                <a:latin typeface="Roboto"/>
                <a:ea typeface="Roboto"/>
                <a:cs typeface="Roboto"/>
                <a:sym typeface="Roboto"/>
              </a:defRPr>
            </a:lvl7pPr>
            <a:lvl8pPr lvl="7" algn="l">
              <a:spcBef>
                <a:spcPts val="0"/>
              </a:spcBef>
              <a:spcAft>
                <a:spcPts val="0"/>
              </a:spcAft>
              <a:buSzPts val="1400"/>
              <a:buFont typeface="Roboto"/>
              <a:buNone/>
              <a:defRPr>
                <a:latin typeface="Roboto"/>
                <a:ea typeface="Roboto"/>
                <a:cs typeface="Roboto"/>
                <a:sym typeface="Roboto"/>
              </a:defRPr>
            </a:lvl8pPr>
            <a:lvl9pPr lvl="8" algn="l">
              <a:spcBef>
                <a:spcPts val="0"/>
              </a:spcBef>
              <a:spcAft>
                <a:spcPts val="0"/>
              </a:spcAft>
              <a:buSzPts val="1400"/>
              <a:buFont typeface="Roboto"/>
              <a:buNone/>
              <a:defRPr>
                <a:latin typeface="Roboto"/>
                <a:ea typeface="Roboto"/>
                <a:cs typeface="Roboto"/>
                <a:sym typeface="Roboto"/>
              </a:defRPr>
            </a:lvl9pPr>
          </a:lstStyle>
          <a:p/>
        </p:txBody>
      </p:sp>
      <p:sp>
        <p:nvSpPr>
          <p:cNvPr id="59" name="Google Shape;59;p7"/>
          <p:cNvSpPr txBox="1"/>
          <p:nvPr>
            <p:ph idx="12" type="sldNum"/>
          </p:nvPr>
        </p:nvSpPr>
        <p:spPr>
          <a:xfrm>
            <a:off x="9472736" y="6453386"/>
            <a:ext cx="1596292"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 name="Shape 60"/>
        <p:cNvGrpSpPr/>
        <p:nvPr/>
      </p:nvGrpSpPr>
      <p:grpSpPr>
        <a:xfrm>
          <a:off x="0" y="0"/>
          <a:ext cx="0" cy="0"/>
          <a:chOff x="0" y="0"/>
          <a:chExt cx="0" cy="0"/>
        </a:xfrm>
      </p:grpSpPr>
      <p:sp>
        <p:nvSpPr>
          <p:cNvPr id="61" name="Google Shape;61;p8"/>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Autofit/>
          </a:bodyPr>
          <a:lstStyle>
            <a:lvl1pPr lvl="0" algn="l">
              <a:lnSpc>
                <a:spcPct val="89000"/>
              </a:lnSpc>
              <a:spcBef>
                <a:spcPts val="0"/>
              </a:spcBef>
              <a:spcAft>
                <a:spcPts val="0"/>
              </a:spcAft>
              <a:buClr>
                <a:schemeClr val="dk2"/>
              </a:buClr>
              <a:buSzPts val="1800"/>
              <a:buFont typeface="Roboto"/>
              <a:buNone/>
              <a:defRPr>
                <a:latin typeface="Roboto"/>
                <a:ea typeface="Roboto"/>
                <a:cs typeface="Roboto"/>
                <a:sym typeface="Roboto"/>
              </a:defRPr>
            </a:lvl1pPr>
            <a:lvl2pPr lvl="1">
              <a:spcBef>
                <a:spcPts val="0"/>
              </a:spcBef>
              <a:spcAft>
                <a:spcPts val="0"/>
              </a:spcAft>
              <a:buSzPts val="1400"/>
              <a:buFont typeface="Roboto"/>
              <a:buNone/>
              <a:defRPr>
                <a:latin typeface="Roboto"/>
                <a:ea typeface="Roboto"/>
                <a:cs typeface="Roboto"/>
                <a:sym typeface="Roboto"/>
              </a:defRPr>
            </a:lvl2pPr>
            <a:lvl3pPr lvl="2">
              <a:spcBef>
                <a:spcPts val="0"/>
              </a:spcBef>
              <a:spcAft>
                <a:spcPts val="0"/>
              </a:spcAft>
              <a:buSzPts val="1400"/>
              <a:buFont typeface="Roboto"/>
              <a:buNone/>
              <a:defRPr>
                <a:latin typeface="Roboto"/>
                <a:ea typeface="Roboto"/>
                <a:cs typeface="Roboto"/>
                <a:sym typeface="Roboto"/>
              </a:defRPr>
            </a:lvl3pPr>
            <a:lvl4pPr lvl="3">
              <a:spcBef>
                <a:spcPts val="0"/>
              </a:spcBef>
              <a:spcAft>
                <a:spcPts val="0"/>
              </a:spcAft>
              <a:buSzPts val="1400"/>
              <a:buFont typeface="Roboto"/>
              <a:buNone/>
              <a:defRPr>
                <a:latin typeface="Roboto"/>
                <a:ea typeface="Roboto"/>
                <a:cs typeface="Roboto"/>
                <a:sym typeface="Roboto"/>
              </a:defRPr>
            </a:lvl4pPr>
            <a:lvl5pPr lvl="4">
              <a:spcBef>
                <a:spcPts val="0"/>
              </a:spcBef>
              <a:spcAft>
                <a:spcPts val="0"/>
              </a:spcAft>
              <a:buSzPts val="1400"/>
              <a:buFont typeface="Roboto"/>
              <a:buNone/>
              <a:defRPr>
                <a:latin typeface="Roboto"/>
                <a:ea typeface="Roboto"/>
                <a:cs typeface="Roboto"/>
                <a:sym typeface="Roboto"/>
              </a:defRPr>
            </a:lvl5pPr>
            <a:lvl6pPr lvl="5">
              <a:spcBef>
                <a:spcPts val="0"/>
              </a:spcBef>
              <a:spcAft>
                <a:spcPts val="0"/>
              </a:spcAft>
              <a:buSzPts val="1400"/>
              <a:buFont typeface="Roboto"/>
              <a:buNone/>
              <a:defRPr>
                <a:latin typeface="Roboto"/>
                <a:ea typeface="Roboto"/>
                <a:cs typeface="Roboto"/>
                <a:sym typeface="Roboto"/>
              </a:defRPr>
            </a:lvl6pPr>
            <a:lvl7pPr lvl="6">
              <a:spcBef>
                <a:spcPts val="0"/>
              </a:spcBef>
              <a:spcAft>
                <a:spcPts val="0"/>
              </a:spcAft>
              <a:buSzPts val="1400"/>
              <a:buFont typeface="Roboto"/>
              <a:buNone/>
              <a:defRPr>
                <a:latin typeface="Roboto"/>
                <a:ea typeface="Roboto"/>
                <a:cs typeface="Roboto"/>
                <a:sym typeface="Roboto"/>
              </a:defRPr>
            </a:lvl7pPr>
            <a:lvl8pPr lvl="7">
              <a:spcBef>
                <a:spcPts val="0"/>
              </a:spcBef>
              <a:spcAft>
                <a:spcPts val="0"/>
              </a:spcAft>
              <a:buSzPts val="1400"/>
              <a:buFont typeface="Roboto"/>
              <a:buNone/>
              <a:defRPr>
                <a:latin typeface="Roboto"/>
                <a:ea typeface="Roboto"/>
                <a:cs typeface="Roboto"/>
                <a:sym typeface="Roboto"/>
              </a:defRPr>
            </a:lvl8pPr>
            <a:lvl9pPr lvl="8">
              <a:spcBef>
                <a:spcPts val="0"/>
              </a:spcBef>
              <a:spcAft>
                <a:spcPts val="0"/>
              </a:spcAft>
              <a:buSzPts val="1400"/>
              <a:buFont typeface="Roboto"/>
              <a:buNone/>
              <a:defRPr>
                <a:latin typeface="Roboto"/>
                <a:ea typeface="Roboto"/>
                <a:cs typeface="Roboto"/>
                <a:sym typeface="Roboto"/>
              </a:defRPr>
            </a:lvl9pPr>
          </a:lstStyle>
          <a:p/>
        </p:txBody>
      </p:sp>
      <p:sp>
        <p:nvSpPr>
          <p:cNvPr id="62" name="Google Shape;62;p8"/>
          <p:cNvSpPr txBox="1"/>
          <p:nvPr>
            <p:ph idx="10" type="dt"/>
          </p:nvPr>
        </p:nvSpPr>
        <p:spPr>
          <a:xfrm>
            <a:off x="1390650" y="6453386"/>
            <a:ext cx="1204572"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Font typeface="Roboto"/>
              <a:buNone/>
              <a:defRPr>
                <a:latin typeface="Roboto"/>
                <a:ea typeface="Roboto"/>
                <a:cs typeface="Roboto"/>
                <a:sym typeface="Roboto"/>
              </a:defRPr>
            </a:lvl1pPr>
            <a:lvl2pPr lvl="1" algn="l">
              <a:spcBef>
                <a:spcPts val="0"/>
              </a:spcBef>
              <a:spcAft>
                <a:spcPts val="0"/>
              </a:spcAft>
              <a:buSzPts val="1400"/>
              <a:buFont typeface="Roboto"/>
              <a:buNone/>
              <a:defRPr>
                <a:latin typeface="Roboto"/>
                <a:ea typeface="Roboto"/>
                <a:cs typeface="Roboto"/>
                <a:sym typeface="Roboto"/>
              </a:defRPr>
            </a:lvl2pPr>
            <a:lvl3pPr lvl="2" algn="l">
              <a:spcBef>
                <a:spcPts val="0"/>
              </a:spcBef>
              <a:spcAft>
                <a:spcPts val="0"/>
              </a:spcAft>
              <a:buSzPts val="1400"/>
              <a:buFont typeface="Roboto"/>
              <a:buNone/>
              <a:defRPr>
                <a:latin typeface="Roboto"/>
                <a:ea typeface="Roboto"/>
                <a:cs typeface="Roboto"/>
                <a:sym typeface="Roboto"/>
              </a:defRPr>
            </a:lvl3pPr>
            <a:lvl4pPr lvl="3" algn="l">
              <a:spcBef>
                <a:spcPts val="0"/>
              </a:spcBef>
              <a:spcAft>
                <a:spcPts val="0"/>
              </a:spcAft>
              <a:buSzPts val="1400"/>
              <a:buFont typeface="Roboto"/>
              <a:buNone/>
              <a:defRPr>
                <a:latin typeface="Roboto"/>
                <a:ea typeface="Roboto"/>
                <a:cs typeface="Roboto"/>
                <a:sym typeface="Roboto"/>
              </a:defRPr>
            </a:lvl4pPr>
            <a:lvl5pPr lvl="4" algn="l">
              <a:spcBef>
                <a:spcPts val="0"/>
              </a:spcBef>
              <a:spcAft>
                <a:spcPts val="0"/>
              </a:spcAft>
              <a:buSzPts val="1400"/>
              <a:buFont typeface="Roboto"/>
              <a:buNone/>
              <a:defRPr>
                <a:latin typeface="Roboto"/>
                <a:ea typeface="Roboto"/>
                <a:cs typeface="Roboto"/>
                <a:sym typeface="Roboto"/>
              </a:defRPr>
            </a:lvl5pPr>
            <a:lvl6pPr lvl="5" algn="l">
              <a:spcBef>
                <a:spcPts val="0"/>
              </a:spcBef>
              <a:spcAft>
                <a:spcPts val="0"/>
              </a:spcAft>
              <a:buSzPts val="1400"/>
              <a:buFont typeface="Roboto"/>
              <a:buNone/>
              <a:defRPr>
                <a:latin typeface="Roboto"/>
                <a:ea typeface="Roboto"/>
                <a:cs typeface="Roboto"/>
                <a:sym typeface="Roboto"/>
              </a:defRPr>
            </a:lvl6pPr>
            <a:lvl7pPr lvl="6" algn="l">
              <a:spcBef>
                <a:spcPts val="0"/>
              </a:spcBef>
              <a:spcAft>
                <a:spcPts val="0"/>
              </a:spcAft>
              <a:buSzPts val="1400"/>
              <a:buFont typeface="Roboto"/>
              <a:buNone/>
              <a:defRPr>
                <a:latin typeface="Roboto"/>
                <a:ea typeface="Roboto"/>
                <a:cs typeface="Roboto"/>
                <a:sym typeface="Roboto"/>
              </a:defRPr>
            </a:lvl7pPr>
            <a:lvl8pPr lvl="7" algn="l">
              <a:spcBef>
                <a:spcPts val="0"/>
              </a:spcBef>
              <a:spcAft>
                <a:spcPts val="0"/>
              </a:spcAft>
              <a:buSzPts val="1400"/>
              <a:buFont typeface="Roboto"/>
              <a:buNone/>
              <a:defRPr>
                <a:latin typeface="Roboto"/>
                <a:ea typeface="Roboto"/>
                <a:cs typeface="Roboto"/>
                <a:sym typeface="Roboto"/>
              </a:defRPr>
            </a:lvl8pPr>
            <a:lvl9pPr lvl="8" algn="l">
              <a:spcBef>
                <a:spcPts val="0"/>
              </a:spcBef>
              <a:spcAft>
                <a:spcPts val="0"/>
              </a:spcAft>
              <a:buSzPts val="1400"/>
              <a:buFont typeface="Roboto"/>
              <a:buNone/>
              <a:defRPr>
                <a:latin typeface="Roboto"/>
                <a:ea typeface="Roboto"/>
                <a:cs typeface="Roboto"/>
                <a:sym typeface="Roboto"/>
              </a:defRPr>
            </a:lvl9pPr>
          </a:lstStyle>
          <a:p/>
        </p:txBody>
      </p:sp>
      <p:sp>
        <p:nvSpPr>
          <p:cNvPr id="63" name="Google Shape;63;p8"/>
          <p:cNvSpPr txBox="1"/>
          <p:nvPr>
            <p:ph idx="11" type="ftr"/>
          </p:nvPr>
        </p:nvSpPr>
        <p:spPr>
          <a:xfrm>
            <a:off x="2893564" y="6453386"/>
            <a:ext cx="6280830"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Font typeface="Roboto"/>
              <a:buNone/>
              <a:defRPr>
                <a:latin typeface="Roboto"/>
                <a:ea typeface="Roboto"/>
                <a:cs typeface="Roboto"/>
                <a:sym typeface="Roboto"/>
              </a:defRPr>
            </a:lvl1pPr>
            <a:lvl2pPr lvl="1" algn="l">
              <a:spcBef>
                <a:spcPts val="0"/>
              </a:spcBef>
              <a:spcAft>
                <a:spcPts val="0"/>
              </a:spcAft>
              <a:buSzPts val="1400"/>
              <a:buFont typeface="Roboto"/>
              <a:buNone/>
              <a:defRPr>
                <a:latin typeface="Roboto"/>
                <a:ea typeface="Roboto"/>
                <a:cs typeface="Roboto"/>
                <a:sym typeface="Roboto"/>
              </a:defRPr>
            </a:lvl2pPr>
            <a:lvl3pPr lvl="2" algn="l">
              <a:spcBef>
                <a:spcPts val="0"/>
              </a:spcBef>
              <a:spcAft>
                <a:spcPts val="0"/>
              </a:spcAft>
              <a:buSzPts val="1400"/>
              <a:buFont typeface="Roboto"/>
              <a:buNone/>
              <a:defRPr>
                <a:latin typeface="Roboto"/>
                <a:ea typeface="Roboto"/>
                <a:cs typeface="Roboto"/>
                <a:sym typeface="Roboto"/>
              </a:defRPr>
            </a:lvl3pPr>
            <a:lvl4pPr lvl="3" algn="l">
              <a:spcBef>
                <a:spcPts val="0"/>
              </a:spcBef>
              <a:spcAft>
                <a:spcPts val="0"/>
              </a:spcAft>
              <a:buSzPts val="1400"/>
              <a:buFont typeface="Roboto"/>
              <a:buNone/>
              <a:defRPr>
                <a:latin typeface="Roboto"/>
                <a:ea typeface="Roboto"/>
                <a:cs typeface="Roboto"/>
                <a:sym typeface="Roboto"/>
              </a:defRPr>
            </a:lvl4pPr>
            <a:lvl5pPr lvl="4" algn="l">
              <a:spcBef>
                <a:spcPts val="0"/>
              </a:spcBef>
              <a:spcAft>
                <a:spcPts val="0"/>
              </a:spcAft>
              <a:buSzPts val="1400"/>
              <a:buFont typeface="Roboto"/>
              <a:buNone/>
              <a:defRPr>
                <a:latin typeface="Roboto"/>
                <a:ea typeface="Roboto"/>
                <a:cs typeface="Roboto"/>
                <a:sym typeface="Roboto"/>
              </a:defRPr>
            </a:lvl5pPr>
            <a:lvl6pPr lvl="5" algn="l">
              <a:spcBef>
                <a:spcPts val="0"/>
              </a:spcBef>
              <a:spcAft>
                <a:spcPts val="0"/>
              </a:spcAft>
              <a:buSzPts val="1400"/>
              <a:buFont typeface="Roboto"/>
              <a:buNone/>
              <a:defRPr>
                <a:latin typeface="Roboto"/>
                <a:ea typeface="Roboto"/>
                <a:cs typeface="Roboto"/>
                <a:sym typeface="Roboto"/>
              </a:defRPr>
            </a:lvl6pPr>
            <a:lvl7pPr lvl="6" algn="l">
              <a:spcBef>
                <a:spcPts val="0"/>
              </a:spcBef>
              <a:spcAft>
                <a:spcPts val="0"/>
              </a:spcAft>
              <a:buSzPts val="1400"/>
              <a:buFont typeface="Roboto"/>
              <a:buNone/>
              <a:defRPr>
                <a:latin typeface="Roboto"/>
                <a:ea typeface="Roboto"/>
                <a:cs typeface="Roboto"/>
                <a:sym typeface="Roboto"/>
              </a:defRPr>
            </a:lvl7pPr>
            <a:lvl8pPr lvl="7" algn="l">
              <a:spcBef>
                <a:spcPts val="0"/>
              </a:spcBef>
              <a:spcAft>
                <a:spcPts val="0"/>
              </a:spcAft>
              <a:buSzPts val="1400"/>
              <a:buFont typeface="Roboto"/>
              <a:buNone/>
              <a:defRPr>
                <a:latin typeface="Roboto"/>
                <a:ea typeface="Roboto"/>
                <a:cs typeface="Roboto"/>
                <a:sym typeface="Roboto"/>
              </a:defRPr>
            </a:lvl8pPr>
            <a:lvl9pPr lvl="8" algn="l">
              <a:spcBef>
                <a:spcPts val="0"/>
              </a:spcBef>
              <a:spcAft>
                <a:spcPts val="0"/>
              </a:spcAft>
              <a:buSzPts val="1400"/>
              <a:buFont typeface="Roboto"/>
              <a:buNone/>
              <a:defRPr>
                <a:latin typeface="Roboto"/>
                <a:ea typeface="Roboto"/>
                <a:cs typeface="Roboto"/>
                <a:sym typeface="Roboto"/>
              </a:defRPr>
            </a:lvl9pPr>
          </a:lstStyle>
          <a:p/>
        </p:txBody>
      </p:sp>
      <p:sp>
        <p:nvSpPr>
          <p:cNvPr id="64" name="Google Shape;64;p8"/>
          <p:cNvSpPr txBox="1"/>
          <p:nvPr>
            <p:ph idx="12" type="sldNum"/>
          </p:nvPr>
        </p:nvSpPr>
        <p:spPr>
          <a:xfrm>
            <a:off x="9472736" y="6453386"/>
            <a:ext cx="1596292"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5" name="Shape 65"/>
        <p:cNvGrpSpPr/>
        <p:nvPr/>
      </p:nvGrpSpPr>
      <p:grpSpPr>
        <a:xfrm>
          <a:off x="0" y="0"/>
          <a:ext cx="0" cy="0"/>
          <a:chOff x="0" y="0"/>
          <a:chExt cx="0" cy="0"/>
        </a:xfrm>
      </p:grpSpPr>
      <p:sp>
        <p:nvSpPr>
          <p:cNvPr id="66" name="Google Shape;66;p9"/>
          <p:cNvSpPr txBox="1"/>
          <p:nvPr>
            <p:ph idx="10" type="dt"/>
          </p:nvPr>
        </p:nvSpPr>
        <p:spPr>
          <a:xfrm>
            <a:off x="1390650" y="6453386"/>
            <a:ext cx="1204572"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Font typeface="Roboto"/>
              <a:buNone/>
              <a:defRPr>
                <a:latin typeface="Roboto"/>
                <a:ea typeface="Roboto"/>
                <a:cs typeface="Roboto"/>
                <a:sym typeface="Roboto"/>
              </a:defRPr>
            </a:lvl1pPr>
            <a:lvl2pPr lvl="1" algn="l">
              <a:spcBef>
                <a:spcPts val="0"/>
              </a:spcBef>
              <a:spcAft>
                <a:spcPts val="0"/>
              </a:spcAft>
              <a:buSzPts val="1400"/>
              <a:buFont typeface="Roboto"/>
              <a:buNone/>
              <a:defRPr>
                <a:latin typeface="Roboto"/>
                <a:ea typeface="Roboto"/>
                <a:cs typeface="Roboto"/>
                <a:sym typeface="Roboto"/>
              </a:defRPr>
            </a:lvl2pPr>
            <a:lvl3pPr lvl="2" algn="l">
              <a:spcBef>
                <a:spcPts val="0"/>
              </a:spcBef>
              <a:spcAft>
                <a:spcPts val="0"/>
              </a:spcAft>
              <a:buSzPts val="1400"/>
              <a:buFont typeface="Roboto"/>
              <a:buNone/>
              <a:defRPr>
                <a:latin typeface="Roboto"/>
                <a:ea typeface="Roboto"/>
                <a:cs typeface="Roboto"/>
                <a:sym typeface="Roboto"/>
              </a:defRPr>
            </a:lvl3pPr>
            <a:lvl4pPr lvl="3" algn="l">
              <a:spcBef>
                <a:spcPts val="0"/>
              </a:spcBef>
              <a:spcAft>
                <a:spcPts val="0"/>
              </a:spcAft>
              <a:buSzPts val="1400"/>
              <a:buFont typeface="Roboto"/>
              <a:buNone/>
              <a:defRPr>
                <a:latin typeface="Roboto"/>
                <a:ea typeface="Roboto"/>
                <a:cs typeface="Roboto"/>
                <a:sym typeface="Roboto"/>
              </a:defRPr>
            </a:lvl4pPr>
            <a:lvl5pPr lvl="4" algn="l">
              <a:spcBef>
                <a:spcPts val="0"/>
              </a:spcBef>
              <a:spcAft>
                <a:spcPts val="0"/>
              </a:spcAft>
              <a:buSzPts val="1400"/>
              <a:buFont typeface="Roboto"/>
              <a:buNone/>
              <a:defRPr>
                <a:latin typeface="Roboto"/>
                <a:ea typeface="Roboto"/>
                <a:cs typeface="Roboto"/>
                <a:sym typeface="Roboto"/>
              </a:defRPr>
            </a:lvl5pPr>
            <a:lvl6pPr lvl="5" algn="l">
              <a:spcBef>
                <a:spcPts val="0"/>
              </a:spcBef>
              <a:spcAft>
                <a:spcPts val="0"/>
              </a:spcAft>
              <a:buSzPts val="1400"/>
              <a:buFont typeface="Roboto"/>
              <a:buNone/>
              <a:defRPr>
                <a:latin typeface="Roboto"/>
                <a:ea typeface="Roboto"/>
                <a:cs typeface="Roboto"/>
                <a:sym typeface="Roboto"/>
              </a:defRPr>
            </a:lvl6pPr>
            <a:lvl7pPr lvl="6" algn="l">
              <a:spcBef>
                <a:spcPts val="0"/>
              </a:spcBef>
              <a:spcAft>
                <a:spcPts val="0"/>
              </a:spcAft>
              <a:buSzPts val="1400"/>
              <a:buFont typeface="Roboto"/>
              <a:buNone/>
              <a:defRPr>
                <a:latin typeface="Roboto"/>
                <a:ea typeface="Roboto"/>
                <a:cs typeface="Roboto"/>
                <a:sym typeface="Roboto"/>
              </a:defRPr>
            </a:lvl7pPr>
            <a:lvl8pPr lvl="7" algn="l">
              <a:spcBef>
                <a:spcPts val="0"/>
              </a:spcBef>
              <a:spcAft>
                <a:spcPts val="0"/>
              </a:spcAft>
              <a:buSzPts val="1400"/>
              <a:buFont typeface="Roboto"/>
              <a:buNone/>
              <a:defRPr>
                <a:latin typeface="Roboto"/>
                <a:ea typeface="Roboto"/>
                <a:cs typeface="Roboto"/>
                <a:sym typeface="Roboto"/>
              </a:defRPr>
            </a:lvl8pPr>
            <a:lvl9pPr lvl="8" algn="l">
              <a:spcBef>
                <a:spcPts val="0"/>
              </a:spcBef>
              <a:spcAft>
                <a:spcPts val="0"/>
              </a:spcAft>
              <a:buSzPts val="1400"/>
              <a:buFont typeface="Roboto"/>
              <a:buNone/>
              <a:defRPr>
                <a:latin typeface="Roboto"/>
                <a:ea typeface="Roboto"/>
                <a:cs typeface="Roboto"/>
                <a:sym typeface="Roboto"/>
              </a:defRPr>
            </a:lvl9pPr>
          </a:lstStyle>
          <a:p/>
        </p:txBody>
      </p:sp>
      <p:sp>
        <p:nvSpPr>
          <p:cNvPr id="67" name="Google Shape;67;p9"/>
          <p:cNvSpPr txBox="1"/>
          <p:nvPr>
            <p:ph idx="11" type="ftr"/>
          </p:nvPr>
        </p:nvSpPr>
        <p:spPr>
          <a:xfrm>
            <a:off x="2893564" y="6453386"/>
            <a:ext cx="6280830"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Font typeface="Roboto"/>
              <a:buNone/>
              <a:defRPr>
                <a:latin typeface="Roboto"/>
                <a:ea typeface="Roboto"/>
                <a:cs typeface="Roboto"/>
                <a:sym typeface="Roboto"/>
              </a:defRPr>
            </a:lvl1pPr>
            <a:lvl2pPr lvl="1" algn="l">
              <a:spcBef>
                <a:spcPts val="0"/>
              </a:spcBef>
              <a:spcAft>
                <a:spcPts val="0"/>
              </a:spcAft>
              <a:buSzPts val="1400"/>
              <a:buFont typeface="Roboto"/>
              <a:buNone/>
              <a:defRPr>
                <a:latin typeface="Roboto"/>
                <a:ea typeface="Roboto"/>
                <a:cs typeface="Roboto"/>
                <a:sym typeface="Roboto"/>
              </a:defRPr>
            </a:lvl2pPr>
            <a:lvl3pPr lvl="2" algn="l">
              <a:spcBef>
                <a:spcPts val="0"/>
              </a:spcBef>
              <a:spcAft>
                <a:spcPts val="0"/>
              </a:spcAft>
              <a:buSzPts val="1400"/>
              <a:buFont typeface="Roboto"/>
              <a:buNone/>
              <a:defRPr>
                <a:latin typeface="Roboto"/>
                <a:ea typeface="Roboto"/>
                <a:cs typeface="Roboto"/>
                <a:sym typeface="Roboto"/>
              </a:defRPr>
            </a:lvl3pPr>
            <a:lvl4pPr lvl="3" algn="l">
              <a:spcBef>
                <a:spcPts val="0"/>
              </a:spcBef>
              <a:spcAft>
                <a:spcPts val="0"/>
              </a:spcAft>
              <a:buSzPts val="1400"/>
              <a:buFont typeface="Roboto"/>
              <a:buNone/>
              <a:defRPr>
                <a:latin typeface="Roboto"/>
                <a:ea typeface="Roboto"/>
                <a:cs typeface="Roboto"/>
                <a:sym typeface="Roboto"/>
              </a:defRPr>
            </a:lvl4pPr>
            <a:lvl5pPr lvl="4" algn="l">
              <a:spcBef>
                <a:spcPts val="0"/>
              </a:spcBef>
              <a:spcAft>
                <a:spcPts val="0"/>
              </a:spcAft>
              <a:buSzPts val="1400"/>
              <a:buFont typeface="Roboto"/>
              <a:buNone/>
              <a:defRPr>
                <a:latin typeface="Roboto"/>
                <a:ea typeface="Roboto"/>
                <a:cs typeface="Roboto"/>
                <a:sym typeface="Roboto"/>
              </a:defRPr>
            </a:lvl5pPr>
            <a:lvl6pPr lvl="5" algn="l">
              <a:spcBef>
                <a:spcPts val="0"/>
              </a:spcBef>
              <a:spcAft>
                <a:spcPts val="0"/>
              </a:spcAft>
              <a:buSzPts val="1400"/>
              <a:buFont typeface="Roboto"/>
              <a:buNone/>
              <a:defRPr>
                <a:latin typeface="Roboto"/>
                <a:ea typeface="Roboto"/>
                <a:cs typeface="Roboto"/>
                <a:sym typeface="Roboto"/>
              </a:defRPr>
            </a:lvl6pPr>
            <a:lvl7pPr lvl="6" algn="l">
              <a:spcBef>
                <a:spcPts val="0"/>
              </a:spcBef>
              <a:spcAft>
                <a:spcPts val="0"/>
              </a:spcAft>
              <a:buSzPts val="1400"/>
              <a:buFont typeface="Roboto"/>
              <a:buNone/>
              <a:defRPr>
                <a:latin typeface="Roboto"/>
                <a:ea typeface="Roboto"/>
                <a:cs typeface="Roboto"/>
                <a:sym typeface="Roboto"/>
              </a:defRPr>
            </a:lvl7pPr>
            <a:lvl8pPr lvl="7" algn="l">
              <a:spcBef>
                <a:spcPts val="0"/>
              </a:spcBef>
              <a:spcAft>
                <a:spcPts val="0"/>
              </a:spcAft>
              <a:buSzPts val="1400"/>
              <a:buFont typeface="Roboto"/>
              <a:buNone/>
              <a:defRPr>
                <a:latin typeface="Roboto"/>
                <a:ea typeface="Roboto"/>
                <a:cs typeface="Roboto"/>
                <a:sym typeface="Roboto"/>
              </a:defRPr>
            </a:lvl8pPr>
            <a:lvl9pPr lvl="8" algn="l">
              <a:spcBef>
                <a:spcPts val="0"/>
              </a:spcBef>
              <a:spcAft>
                <a:spcPts val="0"/>
              </a:spcAft>
              <a:buSzPts val="1400"/>
              <a:buFont typeface="Roboto"/>
              <a:buNone/>
              <a:defRPr>
                <a:latin typeface="Roboto"/>
                <a:ea typeface="Roboto"/>
                <a:cs typeface="Roboto"/>
                <a:sym typeface="Roboto"/>
              </a:defRPr>
            </a:lvl9pPr>
          </a:lstStyle>
          <a:p/>
        </p:txBody>
      </p:sp>
      <p:sp>
        <p:nvSpPr>
          <p:cNvPr id="68" name="Google Shape;68;p9"/>
          <p:cNvSpPr txBox="1"/>
          <p:nvPr>
            <p:ph idx="12" type="sldNum"/>
          </p:nvPr>
        </p:nvSpPr>
        <p:spPr>
          <a:xfrm>
            <a:off x="9472736" y="6453386"/>
            <a:ext cx="1596292"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69" name="Shape 69"/>
        <p:cNvGrpSpPr/>
        <p:nvPr/>
      </p:nvGrpSpPr>
      <p:grpSpPr>
        <a:xfrm>
          <a:off x="0" y="0"/>
          <a:ext cx="0" cy="0"/>
          <a:chOff x="0" y="0"/>
          <a:chExt cx="0" cy="0"/>
        </a:xfrm>
      </p:grpSpPr>
      <p:sp>
        <p:nvSpPr>
          <p:cNvPr id="70" name="Google Shape;70;p10" title="Background Shape"/>
          <p:cNvSpPr/>
          <p:nvPr/>
        </p:nvSpPr>
        <p:spPr>
          <a:xfrm>
            <a:off x="0" y="376"/>
            <a:ext cx="5303520" cy="685762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0"/>
          <p:cNvSpPr txBox="1"/>
          <p:nvPr>
            <p:ph type="title"/>
          </p:nvPr>
        </p:nvSpPr>
        <p:spPr>
          <a:xfrm>
            <a:off x="723900" y="685800"/>
            <a:ext cx="3855720" cy="2157884"/>
          </a:xfrm>
          <a:prstGeom prst="rect">
            <a:avLst/>
          </a:prstGeom>
          <a:noFill/>
          <a:ln>
            <a:noFill/>
          </a:ln>
        </p:spPr>
        <p:txBody>
          <a:bodyPr anchorCtr="0" anchor="t" bIns="45700" lIns="91425" spcFirstLastPara="1" rIns="91425" wrap="square" tIns="45700">
            <a:noAutofit/>
          </a:bodyPr>
          <a:lstStyle>
            <a:lvl1pPr lvl="0" algn="l">
              <a:lnSpc>
                <a:spcPct val="84000"/>
              </a:lnSpc>
              <a:spcBef>
                <a:spcPts val="0"/>
              </a:spcBef>
              <a:spcAft>
                <a:spcPts val="0"/>
              </a:spcAft>
              <a:buClr>
                <a:schemeClr val="dk2"/>
              </a:buClr>
              <a:buSzPts val="4800"/>
              <a:buFont typeface="Roboto"/>
              <a:buNone/>
              <a:defRPr sz="4800">
                <a:latin typeface="Roboto"/>
                <a:ea typeface="Roboto"/>
                <a:cs typeface="Roboto"/>
                <a:sym typeface="Roboto"/>
              </a:defRPr>
            </a:lvl1pPr>
            <a:lvl2pPr lvl="1">
              <a:spcBef>
                <a:spcPts val="0"/>
              </a:spcBef>
              <a:spcAft>
                <a:spcPts val="0"/>
              </a:spcAft>
              <a:buSzPts val="1400"/>
              <a:buFont typeface="Roboto"/>
              <a:buNone/>
              <a:defRPr>
                <a:latin typeface="Roboto"/>
                <a:ea typeface="Roboto"/>
                <a:cs typeface="Roboto"/>
                <a:sym typeface="Roboto"/>
              </a:defRPr>
            </a:lvl2pPr>
            <a:lvl3pPr lvl="2">
              <a:spcBef>
                <a:spcPts val="0"/>
              </a:spcBef>
              <a:spcAft>
                <a:spcPts val="0"/>
              </a:spcAft>
              <a:buSzPts val="1400"/>
              <a:buFont typeface="Roboto"/>
              <a:buNone/>
              <a:defRPr>
                <a:latin typeface="Roboto"/>
                <a:ea typeface="Roboto"/>
                <a:cs typeface="Roboto"/>
                <a:sym typeface="Roboto"/>
              </a:defRPr>
            </a:lvl3pPr>
            <a:lvl4pPr lvl="3">
              <a:spcBef>
                <a:spcPts val="0"/>
              </a:spcBef>
              <a:spcAft>
                <a:spcPts val="0"/>
              </a:spcAft>
              <a:buSzPts val="1400"/>
              <a:buFont typeface="Roboto"/>
              <a:buNone/>
              <a:defRPr>
                <a:latin typeface="Roboto"/>
                <a:ea typeface="Roboto"/>
                <a:cs typeface="Roboto"/>
                <a:sym typeface="Roboto"/>
              </a:defRPr>
            </a:lvl4pPr>
            <a:lvl5pPr lvl="4">
              <a:spcBef>
                <a:spcPts val="0"/>
              </a:spcBef>
              <a:spcAft>
                <a:spcPts val="0"/>
              </a:spcAft>
              <a:buSzPts val="1400"/>
              <a:buFont typeface="Roboto"/>
              <a:buNone/>
              <a:defRPr>
                <a:latin typeface="Roboto"/>
                <a:ea typeface="Roboto"/>
                <a:cs typeface="Roboto"/>
                <a:sym typeface="Roboto"/>
              </a:defRPr>
            </a:lvl5pPr>
            <a:lvl6pPr lvl="5">
              <a:spcBef>
                <a:spcPts val="0"/>
              </a:spcBef>
              <a:spcAft>
                <a:spcPts val="0"/>
              </a:spcAft>
              <a:buSzPts val="1400"/>
              <a:buFont typeface="Roboto"/>
              <a:buNone/>
              <a:defRPr>
                <a:latin typeface="Roboto"/>
                <a:ea typeface="Roboto"/>
                <a:cs typeface="Roboto"/>
                <a:sym typeface="Roboto"/>
              </a:defRPr>
            </a:lvl6pPr>
            <a:lvl7pPr lvl="6">
              <a:spcBef>
                <a:spcPts val="0"/>
              </a:spcBef>
              <a:spcAft>
                <a:spcPts val="0"/>
              </a:spcAft>
              <a:buSzPts val="1400"/>
              <a:buFont typeface="Roboto"/>
              <a:buNone/>
              <a:defRPr>
                <a:latin typeface="Roboto"/>
                <a:ea typeface="Roboto"/>
                <a:cs typeface="Roboto"/>
                <a:sym typeface="Roboto"/>
              </a:defRPr>
            </a:lvl7pPr>
            <a:lvl8pPr lvl="7">
              <a:spcBef>
                <a:spcPts val="0"/>
              </a:spcBef>
              <a:spcAft>
                <a:spcPts val="0"/>
              </a:spcAft>
              <a:buSzPts val="1400"/>
              <a:buFont typeface="Roboto"/>
              <a:buNone/>
              <a:defRPr>
                <a:latin typeface="Roboto"/>
                <a:ea typeface="Roboto"/>
                <a:cs typeface="Roboto"/>
                <a:sym typeface="Roboto"/>
              </a:defRPr>
            </a:lvl8pPr>
            <a:lvl9pPr lvl="8">
              <a:spcBef>
                <a:spcPts val="0"/>
              </a:spcBef>
              <a:spcAft>
                <a:spcPts val="0"/>
              </a:spcAft>
              <a:buSzPts val="1400"/>
              <a:buFont typeface="Roboto"/>
              <a:buNone/>
              <a:defRPr>
                <a:latin typeface="Roboto"/>
                <a:ea typeface="Roboto"/>
                <a:cs typeface="Roboto"/>
                <a:sym typeface="Roboto"/>
              </a:defRPr>
            </a:lvl9pPr>
          </a:lstStyle>
          <a:p/>
        </p:txBody>
      </p:sp>
      <p:sp>
        <p:nvSpPr>
          <p:cNvPr id="72" name="Google Shape;72;p10"/>
          <p:cNvSpPr/>
          <p:nvPr>
            <p:ph idx="2" type="pic"/>
          </p:nvPr>
        </p:nvSpPr>
        <p:spPr>
          <a:xfrm>
            <a:off x="5532120" y="0"/>
            <a:ext cx="6659880" cy="6857999"/>
          </a:xfrm>
          <a:prstGeom prst="rect">
            <a:avLst/>
          </a:prstGeom>
          <a:noFill/>
          <a:ln>
            <a:noFill/>
          </a:ln>
        </p:spPr>
        <p:txBody>
          <a:bodyPr anchorCtr="0" anchor="t" bIns="45700" lIns="91425" spcFirstLastPara="1" rIns="91425" wrap="square" tIns="45700">
            <a:noAutofit/>
          </a:bodyPr>
          <a:lstStyle>
            <a:lvl1pPr lvl="0" marR="0" rtl="0" algn="l">
              <a:lnSpc>
                <a:spcPct val="94000"/>
              </a:lnSpc>
              <a:spcBef>
                <a:spcPts val="1000"/>
              </a:spcBef>
              <a:spcAft>
                <a:spcPts val="0"/>
              </a:spcAft>
              <a:buClr>
                <a:schemeClr val="dk2"/>
              </a:buClr>
              <a:buSzPts val="2000"/>
              <a:buFont typeface="Roboto"/>
              <a:buNone/>
              <a:defRPr i="0" sz="2000" u="none" cap="none" strike="noStrike">
                <a:solidFill>
                  <a:schemeClr val="dk2"/>
                </a:solidFill>
                <a:latin typeface="Roboto"/>
                <a:ea typeface="Roboto"/>
                <a:cs typeface="Roboto"/>
                <a:sym typeface="Roboto"/>
              </a:defRPr>
            </a:lvl1pPr>
            <a:lvl2pPr lvl="1" marR="0" rtl="0" algn="l">
              <a:lnSpc>
                <a:spcPct val="94000"/>
              </a:lnSpc>
              <a:spcBef>
                <a:spcPts val="500"/>
              </a:spcBef>
              <a:spcAft>
                <a:spcPts val="0"/>
              </a:spcAft>
              <a:buClr>
                <a:schemeClr val="dk2"/>
              </a:buClr>
              <a:buSzPts val="2000"/>
              <a:buFont typeface="Roboto"/>
              <a:buNone/>
              <a:defRPr i="1" sz="2000" u="none" cap="none" strike="noStrike">
                <a:solidFill>
                  <a:schemeClr val="dk2"/>
                </a:solidFill>
                <a:latin typeface="Roboto"/>
                <a:ea typeface="Roboto"/>
                <a:cs typeface="Roboto"/>
                <a:sym typeface="Roboto"/>
              </a:defRPr>
            </a:lvl2pPr>
            <a:lvl3pPr lvl="2" marR="0" rtl="0" algn="l">
              <a:lnSpc>
                <a:spcPct val="94000"/>
              </a:lnSpc>
              <a:spcBef>
                <a:spcPts val="500"/>
              </a:spcBef>
              <a:spcAft>
                <a:spcPts val="0"/>
              </a:spcAft>
              <a:buClr>
                <a:schemeClr val="dk2"/>
              </a:buClr>
              <a:buSzPts val="2000"/>
              <a:buFont typeface="Roboto"/>
              <a:buNone/>
              <a:defRPr i="0" sz="2000" u="none" cap="none" strike="noStrike">
                <a:solidFill>
                  <a:schemeClr val="dk2"/>
                </a:solidFill>
                <a:latin typeface="Roboto"/>
                <a:ea typeface="Roboto"/>
                <a:cs typeface="Roboto"/>
                <a:sym typeface="Roboto"/>
              </a:defRPr>
            </a:lvl3pPr>
            <a:lvl4pPr lvl="3" marR="0" rtl="0" algn="l">
              <a:lnSpc>
                <a:spcPct val="94000"/>
              </a:lnSpc>
              <a:spcBef>
                <a:spcPts val="500"/>
              </a:spcBef>
              <a:spcAft>
                <a:spcPts val="0"/>
              </a:spcAft>
              <a:buClr>
                <a:schemeClr val="dk2"/>
              </a:buClr>
              <a:buSzPts val="2000"/>
              <a:buFont typeface="Roboto"/>
              <a:buNone/>
              <a:defRPr i="1" sz="2000" u="none" cap="none" strike="noStrike">
                <a:solidFill>
                  <a:schemeClr val="dk2"/>
                </a:solidFill>
                <a:latin typeface="Roboto"/>
                <a:ea typeface="Roboto"/>
                <a:cs typeface="Roboto"/>
                <a:sym typeface="Roboto"/>
              </a:defRPr>
            </a:lvl4pPr>
            <a:lvl5pPr lvl="4" marR="0" rtl="0" algn="l">
              <a:lnSpc>
                <a:spcPct val="94000"/>
              </a:lnSpc>
              <a:spcBef>
                <a:spcPts val="500"/>
              </a:spcBef>
              <a:spcAft>
                <a:spcPts val="0"/>
              </a:spcAft>
              <a:buClr>
                <a:schemeClr val="dk2"/>
              </a:buClr>
              <a:buSzPts val="2000"/>
              <a:buFont typeface="Roboto"/>
              <a:buNone/>
              <a:defRPr i="0" sz="2000" u="none" cap="none" strike="noStrike">
                <a:solidFill>
                  <a:schemeClr val="dk2"/>
                </a:solidFill>
                <a:latin typeface="Roboto"/>
                <a:ea typeface="Roboto"/>
                <a:cs typeface="Roboto"/>
                <a:sym typeface="Roboto"/>
              </a:defRPr>
            </a:lvl5pPr>
            <a:lvl6pPr lvl="5" marR="0" rtl="0" algn="l">
              <a:lnSpc>
                <a:spcPct val="94000"/>
              </a:lnSpc>
              <a:spcBef>
                <a:spcPts val="500"/>
              </a:spcBef>
              <a:spcAft>
                <a:spcPts val="0"/>
              </a:spcAft>
              <a:buClr>
                <a:schemeClr val="dk2"/>
              </a:buClr>
              <a:buSzPts val="2000"/>
              <a:buFont typeface="Roboto"/>
              <a:buNone/>
              <a:defRPr i="1" sz="2000" u="none" cap="none" strike="noStrike">
                <a:solidFill>
                  <a:schemeClr val="dk2"/>
                </a:solidFill>
                <a:latin typeface="Roboto"/>
                <a:ea typeface="Roboto"/>
                <a:cs typeface="Roboto"/>
                <a:sym typeface="Roboto"/>
              </a:defRPr>
            </a:lvl6pPr>
            <a:lvl7pPr lvl="6" marR="0" rtl="0" algn="l">
              <a:lnSpc>
                <a:spcPct val="94000"/>
              </a:lnSpc>
              <a:spcBef>
                <a:spcPts val="500"/>
              </a:spcBef>
              <a:spcAft>
                <a:spcPts val="0"/>
              </a:spcAft>
              <a:buClr>
                <a:schemeClr val="dk2"/>
              </a:buClr>
              <a:buSzPts val="2000"/>
              <a:buFont typeface="Roboto"/>
              <a:buNone/>
              <a:defRPr i="0" sz="2000" u="none" cap="none" strike="noStrike">
                <a:solidFill>
                  <a:schemeClr val="dk2"/>
                </a:solidFill>
                <a:latin typeface="Roboto"/>
                <a:ea typeface="Roboto"/>
                <a:cs typeface="Roboto"/>
                <a:sym typeface="Roboto"/>
              </a:defRPr>
            </a:lvl7pPr>
            <a:lvl8pPr lvl="7" marR="0" rtl="0" algn="l">
              <a:lnSpc>
                <a:spcPct val="94000"/>
              </a:lnSpc>
              <a:spcBef>
                <a:spcPts val="500"/>
              </a:spcBef>
              <a:spcAft>
                <a:spcPts val="0"/>
              </a:spcAft>
              <a:buClr>
                <a:schemeClr val="dk2"/>
              </a:buClr>
              <a:buSzPts val="2000"/>
              <a:buFont typeface="Roboto"/>
              <a:buNone/>
              <a:defRPr i="1" sz="2000" u="none" cap="none" strike="noStrike">
                <a:solidFill>
                  <a:schemeClr val="dk2"/>
                </a:solidFill>
                <a:latin typeface="Roboto"/>
                <a:ea typeface="Roboto"/>
                <a:cs typeface="Roboto"/>
                <a:sym typeface="Roboto"/>
              </a:defRPr>
            </a:lvl8pPr>
            <a:lvl9pPr lvl="8" marR="0" rtl="0" algn="l">
              <a:lnSpc>
                <a:spcPct val="94000"/>
              </a:lnSpc>
              <a:spcBef>
                <a:spcPts val="500"/>
              </a:spcBef>
              <a:spcAft>
                <a:spcPts val="200"/>
              </a:spcAft>
              <a:buClr>
                <a:schemeClr val="dk2"/>
              </a:buClr>
              <a:buSzPts val="2000"/>
              <a:buFont typeface="Roboto"/>
              <a:buNone/>
              <a:defRPr i="0" sz="2000" u="none" cap="none" strike="noStrike">
                <a:solidFill>
                  <a:schemeClr val="dk2"/>
                </a:solidFill>
                <a:latin typeface="Roboto"/>
                <a:ea typeface="Roboto"/>
                <a:cs typeface="Roboto"/>
                <a:sym typeface="Roboto"/>
              </a:defRPr>
            </a:lvl9pPr>
          </a:lstStyle>
          <a:p/>
        </p:txBody>
      </p:sp>
      <p:sp>
        <p:nvSpPr>
          <p:cNvPr id="73" name="Google Shape;73;p10"/>
          <p:cNvSpPr txBox="1"/>
          <p:nvPr>
            <p:ph idx="1" type="body"/>
          </p:nvPr>
        </p:nvSpPr>
        <p:spPr>
          <a:xfrm>
            <a:off x="723900" y="2855968"/>
            <a:ext cx="3855720" cy="3011432"/>
          </a:xfrm>
          <a:prstGeom prst="rect">
            <a:avLst/>
          </a:prstGeom>
          <a:noFill/>
          <a:ln>
            <a:noFill/>
          </a:ln>
        </p:spPr>
        <p:txBody>
          <a:bodyPr anchorCtr="0" anchor="t" bIns="45700" lIns="91425" spcFirstLastPara="1" rIns="91425" wrap="square" tIns="45700">
            <a:noAutofit/>
          </a:bodyPr>
          <a:lstStyle>
            <a:lvl1pPr indent="-228600" lvl="0" marL="457200" algn="l">
              <a:lnSpc>
                <a:spcPct val="113000"/>
              </a:lnSpc>
              <a:spcBef>
                <a:spcPts val="0"/>
              </a:spcBef>
              <a:spcAft>
                <a:spcPts val="0"/>
              </a:spcAft>
              <a:buClr>
                <a:schemeClr val="dk2"/>
              </a:buClr>
              <a:buSzPts val="1600"/>
              <a:buFont typeface="Roboto"/>
              <a:buNone/>
              <a:defRPr sz="1600">
                <a:latin typeface="Roboto"/>
                <a:ea typeface="Roboto"/>
                <a:cs typeface="Roboto"/>
                <a:sym typeface="Roboto"/>
              </a:defRPr>
            </a:lvl1pPr>
            <a:lvl2pPr indent="-228600" lvl="1" marL="914400" algn="l">
              <a:lnSpc>
                <a:spcPct val="94000"/>
              </a:lnSpc>
              <a:spcBef>
                <a:spcPts val="1500"/>
              </a:spcBef>
              <a:spcAft>
                <a:spcPts val="0"/>
              </a:spcAft>
              <a:buClr>
                <a:schemeClr val="dk2"/>
              </a:buClr>
              <a:buSzPts val="1400"/>
              <a:buFont typeface="Roboto"/>
              <a:buNone/>
              <a:defRPr sz="1400">
                <a:latin typeface="Roboto"/>
                <a:ea typeface="Roboto"/>
                <a:cs typeface="Roboto"/>
                <a:sym typeface="Roboto"/>
              </a:defRPr>
            </a:lvl2pPr>
            <a:lvl3pPr indent="-228600" lvl="2" marL="1371600" algn="l">
              <a:lnSpc>
                <a:spcPct val="94000"/>
              </a:lnSpc>
              <a:spcBef>
                <a:spcPts val="500"/>
              </a:spcBef>
              <a:spcAft>
                <a:spcPts val="0"/>
              </a:spcAft>
              <a:buClr>
                <a:schemeClr val="dk2"/>
              </a:buClr>
              <a:buSzPts val="1200"/>
              <a:buFont typeface="Roboto"/>
              <a:buNone/>
              <a:defRPr sz="1200">
                <a:latin typeface="Roboto"/>
                <a:ea typeface="Roboto"/>
                <a:cs typeface="Roboto"/>
                <a:sym typeface="Roboto"/>
              </a:defRPr>
            </a:lvl3pPr>
            <a:lvl4pPr indent="-228600" lvl="3" marL="1828800" algn="l">
              <a:lnSpc>
                <a:spcPct val="94000"/>
              </a:lnSpc>
              <a:spcBef>
                <a:spcPts val="500"/>
              </a:spcBef>
              <a:spcAft>
                <a:spcPts val="0"/>
              </a:spcAft>
              <a:buClr>
                <a:schemeClr val="dk2"/>
              </a:buClr>
              <a:buSzPts val="1000"/>
              <a:buFont typeface="Roboto"/>
              <a:buNone/>
              <a:defRPr sz="1000">
                <a:latin typeface="Roboto"/>
                <a:ea typeface="Roboto"/>
                <a:cs typeface="Roboto"/>
                <a:sym typeface="Roboto"/>
              </a:defRPr>
            </a:lvl4pPr>
            <a:lvl5pPr indent="-228600" lvl="4" marL="2286000" algn="l">
              <a:lnSpc>
                <a:spcPct val="94000"/>
              </a:lnSpc>
              <a:spcBef>
                <a:spcPts val="500"/>
              </a:spcBef>
              <a:spcAft>
                <a:spcPts val="0"/>
              </a:spcAft>
              <a:buClr>
                <a:schemeClr val="dk2"/>
              </a:buClr>
              <a:buSzPts val="1000"/>
              <a:buFont typeface="Roboto"/>
              <a:buNone/>
              <a:defRPr sz="1000">
                <a:latin typeface="Roboto"/>
                <a:ea typeface="Roboto"/>
                <a:cs typeface="Roboto"/>
                <a:sym typeface="Roboto"/>
              </a:defRPr>
            </a:lvl5pPr>
            <a:lvl6pPr indent="-228600" lvl="5" marL="2743200" algn="l">
              <a:lnSpc>
                <a:spcPct val="94000"/>
              </a:lnSpc>
              <a:spcBef>
                <a:spcPts val="500"/>
              </a:spcBef>
              <a:spcAft>
                <a:spcPts val="0"/>
              </a:spcAft>
              <a:buClr>
                <a:schemeClr val="dk2"/>
              </a:buClr>
              <a:buSzPts val="1000"/>
              <a:buFont typeface="Roboto"/>
              <a:buNone/>
              <a:defRPr sz="1000">
                <a:latin typeface="Roboto"/>
                <a:ea typeface="Roboto"/>
                <a:cs typeface="Roboto"/>
                <a:sym typeface="Roboto"/>
              </a:defRPr>
            </a:lvl6pPr>
            <a:lvl7pPr indent="-228600" lvl="6" marL="3200400" algn="l">
              <a:lnSpc>
                <a:spcPct val="94000"/>
              </a:lnSpc>
              <a:spcBef>
                <a:spcPts val="500"/>
              </a:spcBef>
              <a:spcAft>
                <a:spcPts val="0"/>
              </a:spcAft>
              <a:buClr>
                <a:schemeClr val="dk2"/>
              </a:buClr>
              <a:buSzPts val="1000"/>
              <a:buFont typeface="Roboto"/>
              <a:buNone/>
              <a:defRPr sz="1000">
                <a:latin typeface="Roboto"/>
                <a:ea typeface="Roboto"/>
                <a:cs typeface="Roboto"/>
                <a:sym typeface="Roboto"/>
              </a:defRPr>
            </a:lvl7pPr>
            <a:lvl8pPr indent="-228600" lvl="7" marL="3657600" algn="l">
              <a:lnSpc>
                <a:spcPct val="94000"/>
              </a:lnSpc>
              <a:spcBef>
                <a:spcPts val="500"/>
              </a:spcBef>
              <a:spcAft>
                <a:spcPts val="0"/>
              </a:spcAft>
              <a:buClr>
                <a:schemeClr val="dk2"/>
              </a:buClr>
              <a:buSzPts val="1000"/>
              <a:buFont typeface="Roboto"/>
              <a:buNone/>
              <a:defRPr sz="1000">
                <a:latin typeface="Roboto"/>
                <a:ea typeface="Roboto"/>
                <a:cs typeface="Roboto"/>
                <a:sym typeface="Roboto"/>
              </a:defRPr>
            </a:lvl8pPr>
            <a:lvl9pPr indent="-228600" lvl="8" marL="4114800" algn="l">
              <a:lnSpc>
                <a:spcPct val="94000"/>
              </a:lnSpc>
              <a:spcBef>
                <a:spcPts val="500"/>
              </a:spcBef>
              <a:spcAft>
                <a:spcPts val="200"/>
              </a:spcAft>
              <a:buClr>
                <a:schemeClr val="dk2"/>
              </a:buClr>
              <a:buSzPts val="1000"/>
              <a:buFont typeface="Roboto"/>
              <a:buNone/>
              <a:defRPr sz="1000">
                <a:latin typeface="Roboto"/>
                <a:ea typeface="Roboto"/>
                <a:cs typeface="Roboto"/>
                <a:sym typeface="Roboto"/>
              </a:defRPr>
            </a:lvl9pPr>
          </a:lstStyle>
          <a:p/>
        </p:txBody>
      </p:sp>
      <p:sp>
        <p:nvSpPr>
          <p:cNvPr id="74" name="Google Shape;74;p10"/>
          <p:cNvSpPr txBox="1"/>
          <p:nvPr>
            <p:ph idx="10" type="dt"/>
          </p:nvPr>
        </p:nvSpPr>
        <p:spPr>
          <a:xfrm>
            <a:off x="723900" y="6453386"/>
            <a:ext cx="1204572"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Font typeface="Roboto"/>
              <a:buNone/>
              <a:defRPr>
                <a:solidFill>
                  <a:schemeClr val="dk2"/>
                </a:solidFill>
                <a:latin typeface="Roboto"/>
                <a:ea typeface="Roboto"/>
                <a:cs typeface="Roboto"/>
                <a:sym typeface="Roboto"/>
              </a:defRPr>
            </a:lvl1pPr>
            <a:lvl2pPr lvl="1" algn="l">
              <a:spcBef>
                <a:spcPts val="0"/>
              </a:spcBef>
              <a:spcAft>
                <a:spcPts val="0"/>
              </a:spcAft>
              <a:buSzPts val="1400"/>
              <a:buFont typeface="Roboto"/>
              <a:buNone/>
              <a:defRPr>
                <a:latin typeface="Roboto"/>
                <a:ea typeface="Roboto"/>
                <a:cs typeface="Roboto"/>
                <a:sym typeface="Roboto"/>
              </a:defRPr>
            </a:lvl2pPr>
            <a:lvl3pPr lvl="2" algn="l">
              <a:spcBef>
                <a:spcPts val="0"/>
              </a:spcBef>
              <a:spcAft>
                <a:spcPts val="0"/>
              </a:spcAft>
              <a:buSzPts val="1400"/>
              <a:buFont typeface="Roboto"/>
              <a:buNone/>
              <a:defRPr>
                <a:latin typeface="Roboto"/>
                <a:ea typeface="Roboto"/>
                <a:cs typeface="Roboto"/>
                <a:sym typeface="Roboto"/>
              </a:defRPr>
            </a:lvl3pPr>
            <a:lvl4pPr lvl="3" algn="l">
              <a:spcBef>
                <a:spcPts val="0"/>
              </a:spcBef>
              <a:spcAft>
                <a:spcPts val="0"/>
              </a:spcAft>
              <a:buSzPts val="1400"/>
              <a:buFont typeface="Roboto"/>
              <a:buNone/>
              <a:defRPr>
                <a:latin typeface="Roboto"/>
                <a:ea typeface="Roboto"/>
                <a:cs typeface="Roboto"/>
                <a:sym typeface="Roboto"/>
              </a:defRPr>
            </a:lvl4pPr>
            <a:lvl5pPr lvl="4" algn="l">
              <a:spcBef>
                <a:spcPts val="0"/>
              </a:spcBef>
              <a:spcAft>
                <a:spcPts val="0"/>
              </a:spcAft>
              <a:buSzPts val="1400"/>
              <a:buFont typeface="Roboto"/>
              <a:buNone/>
              <a:defRPr>
                <a:latin typeface="Roboto"/>
                <a:ea typeface="Roboto"/>
                <a:cs typeface="Roboto"/>
                <a:sym typeface="Roboto"/>
              </a:defRPr>
            </a:lvl5pPr>
            <a:lvl6pPr lvl="5" algn="l">
              <a:spcBef>
                <a:spcPts val="0"/>
              </a:spcBef>
              <a:spcAft>
                <a:spcPts val="0"/>
              </a:spcAft>
              <a:buSzPts val="1400"/>
              <a:buFont typeface="Roboto"/>
              <a:buNone/>
              <a:defRPr>
                <a:latin typeface="Roboto"/>
                <a:ea typeface="Roboto"/>
                <a:cs typeface="Roboto"/>
                <a:sym typeface="Roboto"/>
              </a:defRPr>
            </a:lvl6pPr>
            <a:lvl7pPr lvl="6" algn="l">
              <a:spcBef>
                <a:spcPts val="0"/>
              </a:spcBef>
              <a:spcAft>
                <a:spcPts val="0"/>
              </a:spcAft>
              <a:buSzPts val="1400"/>
              <a:buFont typeface="Roboto"/>
              <a:buNone/>
              <a:defRPr>
                <a:latin typeface="Roboto"/>
                <a:ea typeface="Roboto"/>
                <a:cs typeface="Roboto"/>
                <a:sym typeface="Roboto"/>
              </a:defRPr>
            </a:lvl7pPr>
            <a:lvl8pPr lvl="7" algn="l">
              <a:spcBef>
                <a:spcPts val="0"/>
              </a:spcBef>
              <a:spcAft>
                <a:spcPts val="0"/>
              </a:spcAft>
              <a:buSzPts val="1400"/>
              <a:buFont typeface="Roboto"/>
              <a:buNone/>
              <a:defRPr>
                <a:latin typeface="Roboto"/>
                <a:ea typeface="Roboto"/>
                <a:cs typeface="Roboto"/>
                <a:sym typeface="Roboto"/>
              </a:defRPr>
            </a:lvl8pPr>
            <a:lvl9pPr lvl="8" algn="l">
              <a:spcBef>
                <a:spcPts val="0"/>
              </a:spcBef>
              <a:spcAft>
                <a:spcPts val="0"/>
              </a:spcAft>
              <a:buSzPts val="1400"/>
              <a:buFont typeface="Roboto"/>
              <a:buNone/>
              <a:defRPr>
                <a:latin typeface="Roboto"/>
                <a:ea typeface="Roboto"/>
                <a:cs typeface="Roboto"/>
                <a:sym typeface="Roboto"/>
              </a:defRPr>
            </a:lvl9pPr>
          </a:lstStyle>
          <a:p/>
        </p:txBody>
      </p:sp>
      <p:sp>
        <p:nvSpPr>
          <p:cNvPr id="75" name="Google Shape;75;p10"/>
          <p:cNvSpPr txBox="1"/>
          <p:nvPr>
            <p:ph idx="11" type="ftr"/>
          </p:nvPr>
        </p:nvSpPr>
        <p:spPr>
          <a:xfrm>
            <a:off x="2205945" y="6453386"/>
            <a:ext cx="2373675"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Font typeface="Roboto"/>
              <a:buNone/>
              <a:defRPr>
                <a:solidFill>
                  <a:schemeClr val="dk2"/>
                </a:solidFill>
                <a:latin typeface="Roboto"/>
                <a:ea typeface="Roboto"/>
                <a:cs typeface="Roboto"/>
                <a:sym typeface="Roboto"/>
              </a:defRPr>
            </a:lvl1pPr>
            <a:lvl2pPr lvl="1" algn="l">
              <a:spcBef>
                <a:spcPts val="0"/>
              </a:spcBef>
              <a:spcAft>
                <a:spcPts val="0"/>
              </a:spcAft>
              <a:buSzPts val="1400"/>
              <a:buFont typeface="Roboto"/>
              <a:buNone/>
              <a:defRPr>
                <a:latin typeface="Roboto"/>
                <a:ea typeface="Roboto"/>
                <a:cs typeface="Roboto"/>
                <a:sym typeface="Roboto"/>
              </a:defRPr>
            </a:lvl2pPr>
            <a:lvl3pPr lvl="2" algn="l">
              <a:spcBef>
                <a:spcPts val="0"/>
              </a:spcBef>
              <a:spcAft>
                <a:spcPts val="0"/>
              </a:spcAft>
              <a:buSzPts val="1400"/>
              <a:buFont typeface="Roboto"/>
              <a:buNone/>
              <a:defRPr>
                <a:latin typeface="Roboto"/>
                <a:ea typeface="Roboto"/>
                <a:cs typeface="Roboto"/>
                <a:sym typeface="Roboto"/>
              </a:defRPr>
            </a:lvl3pPr>
            <a:lvl4pPr lvl="3" algn="l">
              <a:spcBef>
                <a:spcPts val="0"/>
              </a:spcBef>
              <a:spcAft>
                <a:spcPts val="0"/>
              </a:spcAft>
              <a:buSzPts val="1400"/>
              <a:buFont typeface="Roboto"/>
              <a:buNone/>
              <a:defRPr>
                <a:latin typeface="Roboto"/>
                <a:ea typeface="Roboto"/>
                <a:cs typeface="Roboto"/>
                <a:sym typeface="Roboto"/>
              </a:defRPr>
            </a:lvl4pPr>
            <a:lvl5pPr lvl="4" algn="l">
              <a:spcBef>
                <a:spcPts val="0"/>
              </a:spcBef>
              <a:spcAft>
                <a:spcPts val="0"/>
              </a:spcAft>
              <a:buSzPts val="1400"/>
              <a:buFont typeface="Roboto"/>
              <a:buNone/>
              <a:defRPr>
                <a:latin typeface="Roboto"/>
                <a:ea typeface="Roboto"/>
                <a:cs typeface="Roboto"/>
                <a:sym typeface="Roboto"/>
              </a:defRPr>
            </a:lvl5pPr>
            <a:lvl6pPr lvl="5" algn="l">
              <a:spcBef>
                <a:spcPts val="0"/>
              </a:spcBef>
              <a:spcAft>
                <a:spcPts val="0"/>
              </a:spcAft>
              <a:buSzPts val="1400"/>
              <a:buFont typeface="Roboto"/>
              <a:buNone/>
              <a:defRPr>
                <a:latin typeface="Roboto"/>
                <a:ea typeface="Roboto"/>
                <a:cs typeface="Roboto"/>
                <a:sym typeface="Roboto"/>
              </a:defRPr>
            </a:lvl6pPr>
            <a:lvl7pPr lvl="6" algn="l">
              <a:spcBef>
                <a:spcPts val="0"/>
              </a:spcBef>
              <a:spcAft>
                <a:spcPts val="0"/>
              </a:spcAft>
              <a:buSzPts val="1400"/>
              <a:buFont typeface="Roboto"/>
              <a:buNone/>
              <a:defRPr>
                <a:latin typeface="Roboto"/>
                <a:ea typeface="Roboto"/>
                <a:cs typeface="Roboto"/>
                <a:sym typeface="Roboto"/>
              </a:defRPr>
            </a:lvl7pPr>
            <a:lvl8pPr lvl="7" algn="l">
              <a:spcBef>
                <a:spcPts val="0"/>
              </a:spcBef>
              <a:spcAft>
                <a:spcPts val="0"/>
              </a:spcAft>
              <a:buSzPts val="1400"/>
              <a:buFont typeface="Roboto"/>
              <a:buNone/>
              <a:defRPr>
                <a:latin typeface="Roboto"/>
                <a:ea typeface="Roboto"/>
                <a:cs typeface="Roboto"/>
                <a:sym typeface="Roboto"/>
              </a:defRPr>
            </a:lvl8pPr>
            <a:lvl9pPr lvl="8" algn="l">
              <a:spcBef>
                <a:spcPts val="0"/>
              </a:spcBef>
              <a:spcAft>
                <a:spcPts val="0"/>
              </a:spcAft>
              <a:buSzPts val="1400"/>
              <a:buFont typeface="Roboto"/>
              <a:buNone/>
              <a:defRPr>
                <a:latin typeface="Roboto"/>
                <a:ea typeface="Roboto"/>
                <a:cs typeface="Roboto"/>
                <a:sym typeface="Roboto"/>
              </a:defRPr>
            </a:lvl9pPr>
          </a:lstStyle>
          <a:p/>
        </p:txBody>
      </p:sp>
      <p:sp>
        <p:nvSpPr>
          <p:cNvPr id="76" name="Google Shape;76;p10"/>
          <p:cNvSpPr txBox="1"/>
          <p:nvPr>
            <p:ph idx="12" type="sldNum"/>
          </p:nvPr>
        </p:nvSpPr>
        <p:spPr>
          <a:xfrm>
            <a:off x="9883140" y="6453386"/>
            <a:ext cx="1596292"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dk2"/>
                </a:solidFill>
                <a:latin typeface="Libre Franklin"/>
                <a:ea typeface="Libre Franklin"/>
                <a:cs typeface="Libre Franklin"/>
                <a:sym typeface="Libre Franklin"/>
              </a:defRPr>
            </a:lvl1pPr>
            <a:lvl2pPr indent="0" lvl="1" marL="0" algn="r">
              <a:spcBef>
                <a:spcPts val="0"/>
              </a:spcBef>
              <a:buNone/>
              <a:defRPr b="0" i="0" sz="1200" u="none" cap="none" strike="noStrike">
                <a:solidFill>
                  <a:schemeClr val="dk2"/>
                </a:solidFill>
                <a:latin typeface="Libre Franklin"/>
                <a:ea typeface="Libre Franklin"/>
                <a:cs typeface="Libre Franklin"/>
                <a:sym typeface="Libre Franklin"/>
              </a:defRPr>
            </a:lvl2pPr>
            <a:lvl3pPr indent="0" lvl="2" marL="0" algn="r">
              <a:spcBef>
                <a:spcPts val="0"/>
              </a:spcBef>
              <a:buNone/>
              <a:defRPr b="0" i="0" sz="1200" u="none" cap="none" strike="noStrike">
                <a:solidFill>
                  <a:schemeClr val="dk2"/>
                </a:solidFill>
                <a:latin typeface="Libre Franklin"/>
                <a:ea typeface="Libre Franklin"/>
                <a:cs typeface="Libre Franklin"/>
                <a:sym typeface="Libre Franklin"/>
              </a:defRPr>
            </a:lvl3pPr>
            <a:lvl4pPr indent="0" lvl="3" marL="0" algn="r">
              <a:spcBef>
                <a:spcPts val="0"/>
              </a:spcBef>
              <a:buNone/>
              <a:defRPr b="0" i="0" sz="1200" u="none" cap="none" strike="noStrike">
                <a:solidFill>
                  <a:schemeClr val="dk2"/>
                </a:solidFill>
                <a:latin typeface="Libre Franklin"/>
                <a:ea typeface="Libre Franklin"/>
                <a:cs typeface="Libre Franklin"/>
                <a:sym typeface="Libre Franklin"/>
              </a:defRPr>
            </a:lvl4pPr>
            <a:lvl5pPr indent="0" lvl="4" marL="0" algn="r">
              <a:spcBef>
                <a:spcPts val="0"/>
              </a:spcBef>
              <a:buNone/>
              <a:defRPr b="0" i="0" sz="1200" u="none" cap="none" strike="noStrike">
                <a:solidFill>
                  <a:schemeClr val="dk2"/>
                </a:solidFill>
                <a:latin typeface="Libre Franklin"/>
                <a:ea typeface="Libre Franklin"/>
                <a:cs typeface="Libre Franklin"/>
                <a:sym typeface="Libre Franklin"/>
              </a:defRPr>
            </a:lvl5pPr>
            <a:lvl6pPr indent="0" lvl="5" marL="0" algn="r">
              <a:spcBef>
                <a:spcPts val="0"/>
              </a:spcBef>
              <a:buNone/>
              <a:defRPr b="0" i="0" sz="1200" u="none" cap="none" strike="noStrike">
                <a:solidFill>
                  <a:schemeClr val="dk2"/>
                </a:solidFill>
                <a:latin typeface="Libre Franklin"/>
                <a:ea typeface="Libre Franklin"/>
                <a:cs typeface="Libre Franklin"/>
                <a:sym typeface="Libre Franklin"/>
              </a:defRPr>
            </a:lvl6pPr>
            <a:lvl7pPr indent="0" lvl="6" marL="0" algn="r">
              <a:spcBef>
                <a:spcPts val="0"/>
              </a:spcBef>
              <a:buNone/>
              <a:defRPr b="0" i="0" sz="1200" u="none" cap="none" strike="noStrike">
                <a:solidFill>
                  <a:schemeClr val="dk2"/>
                </a:solidFill>
                <a:latin typeface="Libre Franklin"/>
                <a:ea typeface="Libre Franklin"/>
                <a:cs typeface="Libre Franklin"/>
                <a:sym typeface="Libre Franklin"/>
              </a:defRPr>
            </a:lvl7pPr>
            <a:lvl8pPr indent="0" lvl="7" marL="0" algn="r">
              <a:spcBef>
                <a:spcPts val="0"/>
              </a:spcBef>
              <a:buNone/>
              <a:defRPr b="0" i="0" sz="1200" u="none" cap="none" strike="noStrike">
                <a:solidFill>
                  <a:schemeClr val="dk2"/>
                </a:solidFill>
                <a:latin typeface="Libre Franklin"/>
                <a:ea typeface="Libre Franklin"/>
                <a:cs typeface="Libre Franklin"/>
                <a:sym typeface="Libre Franklin"/>
              </a:defRPr>
            </a:lvl8pPr>
            <a:lvl9pPr indent="0" lvl="8" marL="0" algn="r">
              <a:spcBef>
                <a:spcPts val="0"/>
              </a:spcBef>
              <a:buNone/>
              <a:defRPr b="0" i="0" sz="12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
        <p:nvSpPr>
          <p:cNvPr id="77" name="Google Shape;77;p10" title="Divider Bar"/>
          <p:cNvSpPr/>
          <p:nvPr/>
        </p:nvSpPr>
        <p:spPr>
          <a:xfrm>
            <a:off x="5303520" y="376"/>
            <a:ext cx="22860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Autofit/>
          </a:bodyPr>
          <a:lstStyle>
            <a:lvl1pPr lvl="0" marR="0" rtl="0" algn="l">
              <a:lnSpc>
                <a:spcPct val="89000"/>
              </a:lnSpc>
              <a:spcBef>
                <a:spcPts val="0"/>
              </a:spcBef>
              <a:spcAft>
                <a:spcPts val="0"/>
              </a:spcAft>
              <a:buClr>
                <a:schemeClr val="dk2"/>
              </a:buClr>
              <a:buSzPts val="4400"/>
              <a:buFont typeface="Libre Franklin"/>
              <a:buNone/>
              <a:defRPr b="0" i="0" sz="4400" u="none" cap="none" strike="noStrike">
                <a:solidFill>
                  <a:schemeClr val="dk2"/>
                </a:solidFill>
                <a:latin typeface="Libre Franklin"/>
                <a:ea typeface="Libre Franklin"/>
                <a:cs typeface="Libre Franklin"/>
                <a:sym typeface="Libre Frankl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1371600" y="2286000"/>
            <a:ext cx="9601200" cy="35814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4000"/>
              </a:lnSpc>
              <a:spcBef>
                <a:spcPts val="1000"/>
              </a:spcBef>
              <a:spcAft>
                <a:spcPts val="0"/>
              </a:spcAft>
              <a:buClr>
                <a:schemeClr val="dk2"/>
              </a:buClr>
              <a:buSzPts val="2000"/>
              <a:buFont typeface="Libre Franklin"/>
              <a:buChar char="■"/>
              <a:defRPr b="0" i="0" sz="2000" u="none" cap="none" strike="noStrike">
                <a:solidFill>
                  <a:schemeClr val="dk2"/>
                </a:solidFill>
                <a:latin typeface="Libre Franklin"/>
                <a:ea typeface="Libre Franklin"/>
                <a:cs typeface="Libre Franklin"/>
                <a:sym typeface="Libre Franklin"/>
              </a:defRPr>
            </a:lvl1pPr>
            <a:lvl2pPr indent="-355600" lvl="1" marL="914400" marR="0" rtl="0" algn="l">
              <a:lnSpc>
                <a:spcPct val="94000"/>
              </a:lnSpc>
              <a:spcBef>
                <a:spcPts val="500"/>
              </a:spcBef>
              <a:spcAft>
                <a:spcPts val="0"/>
              </a:spcAft>
              <a:buClr>
                <a:schemeClr val="dk2"/>
              </a:buClr>
              <a:buSzPts val="2000"/>
              <a:buFont typeface="Libre Franklin"/>
              <a:buChar char="–"/>
              <a:defRPr b="0" i="1" sz="2000" u="none" cap="none" strike="noStrike">
                <a:solidFill>
                  <a:schemeClr val="dk2"/>
                </a:solidFill>
                <a:latin typeface="Libre Franklin"/>
                <a:ea typeface="Libre Franklin"/>
                <a:cs typeface="Libre Franklin"/>
                <a:sym typeface="Libre Franklin"/>
              </a:defRPr>
            </a:lvl2pPr>
            <a:lvl3pPr indent="-342900" lvl="2" marL="1371600" marR="0" rtl="0" algn="l">
              <a:lnSpc>
                <a:spcPct val="94000"/>
              </a:lnSpc>
              <a:spcBef>
                <a:spcPts val="500"/>
              </a:spcBef>
              <a:spcAft>
                <a:spcPts val="0"/>
              </a:spcAft>
              <a:buClr>
                <a:schemeClr val="dk2"/>
              </a:buClr>
              <a:buSzPts val="1800"/>
              <a:buFont typeface="Libre Franklin"/>
              <a:buChar char="■"/>
              <a:defRPr b="0" i="0" sz="1800" u="none" cap="none" strike="noStrike">
                <a:solidFill>
                  <a:schemeClr val="dk2"/>
                </a:solidFill>
                <a:latin typeface="Libre Franklin"/>
                <a:ea typeface="Libre Franklin"/>
                <a:cs typeface="Libre Franklin"/>
                <a:sym typeface="Libre Franklin"/>
              </a:defRPr>
            </a:lvl3pPr>
            <a:lvl4pPr indent="-342900" lvl="3" marL="1828800" marR="0" rtl="0" algn="l">
              <a:lnSpc>
                <a:spcPct val="94000"/>
              </a:lnSpc>
              <a:spcBef>
                <a:spcPts val="500"/>
              </a:spcBef>
              <a:spcAft>
                <a:spcPts val="0"/>
              </a:spcAft>
              <a:buClr>
                <a:schemeClr val="dk2"/>
              </a:buClr>
              <a:buSzPts val="1800"/>
              <a:buFont typeface="Libre Franklin"/>
              <a:buChar char="–"/>
              <a:defRPr b="0" i="1" sz="1800" u="none" cap="none" strike="noStrike">
                <a:solidFill>
                  <a:schemeClr val="dk2"/>
                </a:solidFill>
                <a:latin typeface="Libre Franklin"/>
                <a:ea typeface="Libre Franklin"/>
                <a:cs typeface="Libre Franklin"/>
                <a:sym typeface="Libre Franklin"/>
              </a:defRPr>
            </a:lvl4pPr>
            <a:lvl5pPr indent="-330200" lvl="4" marL="2286000" marR="0" rtl="0" algn="l">
              <a:lnSpc>
                <a:spcPct val="94000"/>
              </a:lnSpc>
              <a:spcBef>
                <a:spcPts val="500"/>
              </a:spcBef>
              <a:spcAft>
                <a:spcPts val="0"/>
              </a:spcAft>
              <a:buClr>
                <a:schemeClr val="dk2"/>
              </a:buClr>
              <a:buSzPts val="1600"/>
              <a:buFont typeface="Libre Franklin"/>
              <a:buChar char="■"/>
              <a:defRPr b="0" i="0" sz="1600" u="none" cap="none" strike="noStrike">
                <a:solidFill>
                  <a:schemeClr val="dk2"/>
                </a:solidFill>
                <a:latin typeface="Libre Franklin"/>
                <a:ea typeface="Libre Franklin"/>
                <a:cs typeface="Libre Franklin"/>
                <a:sym typeface="Libre Franklin"/>
              </a:defRPr>
            </a:lvl5pPr>
            <a:lvl6pPr indent="-330200" lvl="5" marL="2743200" marR="0" rtl="0" algn="l">
              <a:lnSpc>
                <a:spcPct val="94000"/>
              </a:lnSpc>
              <a:spcBef>
                <a:spcPts val="500"/>
              </a:spcBef>
              <a:spcAft>
                <a:spcPts val="0"/>
              </a:spcAft>
              <a:buClr>
                <a:schemeClr val="dk2"/>
              </a:buClr>
              <a:buSzPts val="1600"/>
              <a:buFont typeface="Libre Franklin"/>
              <a:buChar char="–"/>
              <a:defRPr b="0" i="1" sz="1600" u="none" cap="none" strike="noStrike">
                <a:solidFill>
                  <a:schemeClr val="dk2"/>
                </a:solidFill>
                <a:latin typeface="Libre Franklin"/>
                <a:ea typeface="Libre Franklin"/>
                <a:cs typeface="Libre Franklin"/>
                <a:sym typeface="Libre Franklin"/>
              </a:defRPr>
            </a:lvl6pPr>
            <a:lvl7pPr indent="-317500" lvl="6" marL="3200400" marR="0" rtl="0" algn="l">
              <a:lnSpc>
                <a:spcPct val="94000"/>
              </a:lnSpc>
              <a:spcBef>
                <a:spcPts val="500"/>
              </a:spcBef>
              <a:spcAft>
                <a:spcPts val="0"/>
              </a:spcAft>
              <a:buClr>
                <a:schemeClr val="dk2"/>
              </a:buClr>
              <a:buSzPts val="1400"/>
              <a:buFont typeface="Libre Franklin"/>
              <a:buChar char="■"/>
              <a:defRPr b="0" i="0" sz="1400" u="none" cap="none" strike="noStrike">
                <a:solidFill>
                  <a:schemeClr val="dk2"/>
                </a:solidFill>
                <a:latin typeface="Libre Franklin"/>
                <a:ea typeface="Libre Franklin"/>
                <a:cs typeface="Libre Franklin"/>
                <a:sym typeface="Libre Franklin"/>
              </a:defRPr>
            </a:lvl7pPr>
            <a:lvl8pPr indent="-317500" lvl="7" marL="3657600" marR="0" rtl="0" algn="l">
              <a:lnSpc>
                <a:spcPct val="94000"/>
              </a:lnSpc>
              <a:spcBef>
                <a:spcPts val="500"/>
              </a:spcBef>
              <a:spcAft>
                <a:spcPts val="0"/>
              </a:spcAft>
              <a:buClr>
                <a:schemeClr val="dk2"/>
              </a:buClr>
              <a:buSzPts val="1400"/>
              <a:buFont typeface="Libre Franklin"/>
              <a:buChar char="–"/>
              <a:defRPr b="0" i="1" sz="1400" u="none" cap="none" strike="noStrike">
                <a:solidFill>
                  <a:schemeClr val="dk2"/>
                </a:solidFill>
                <a:latin typeface="Libre Franklin"/>
                <a:ea typeface="Libre Franklin"/>
                <a:cs typeface="Libre Franklin"/>
                <a:sym typeface="Libre Franklin"/>
              </a:defRPr>
            </a:lvl8pPr>
            <a:lvl9pPr indent="-317500" lvl="8" marL="4114800" marR="0" rtl="0" algn="l">
              <a:lnSpc>
                <a:spcPct val="94000"/>
              </a:lnSpc>
              <a:spcBef>
                <a:spcPts val="500"/>
              </a:spcBef>
              <a:spcAft>
                <a:spcPts val="200"/>
              </a:spcAft>
              <a:buClr>
                <a:schemeClr val="dk2"/>
              </a:buClr>
              <a:buSzPts val="1400"/>
              <a:buFont typeface="Libre Franklin"/>
              <a:buChar char="■"/>
              <a:defRPr b="0" i="0" sz="1400" u="none" cap="none" strike="noStrike">
                <a:solidFill>
                  <a:schemeClr val="dk2"/>
                </a:solidFill>
                <a:latin typeface="Libre Franklin"/>
                <a:ea typeface="Libre Franklin"/>
                <a:cs typeface="Libre Franklin"/>
                <a:sym typeface="Libre Franklin"/>
              </a:defRPr>
            </a:lvl9pPr>
          </a:lstStyle>
          <a:p/>
        </p:txBody>
      </p:sp>
      <p:sp>
        <p:nvSpPr>
          <p:cNvPr id="12" name="Google Shape;12;p1"/>
          <p:cNvSpPr txBox="1"/>
          <p:nvPr>
            <p:ph idx="10" type="dt"/>
          </p:nvPr>
        </p:nvSpPr>
        <p:spPr>
          <a:xfrm>
            <a:off x="1390650" y="6453386"/>
            <a:ext cx="1204572" cy="40461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2"/>
                </a:solidFill>
                <a:latin typeface="Libre Franklin"/>
                <a:ea typeface="Libre Franklin"/>
                <a:cs typeface="Libre Franklin"/>
                <a:sym typeface="Libre Franklin"/>
              </a:defRPr>
            </a:lvl1pPr>
            <a:lvl2pPr lvl="1"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2pPr>
            <a:lvl3pPr lvl="2"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3pPr>
            <a:lvl4pPr lvl="3"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4pPr>
            <a:lvl5pPr lvl="4"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5pPr>
            <a:lvl6pPr lvl="5"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6pPr>
            <a:lvl7pPr lvl="6"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7pPr>
            <a:lvl8pPr lvl="7"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8pPr>
            <a:lvl9pPr lvl="8"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9pPr>
          </a:lstStyle>
          <a:p/>
        </p:txBody>
      </p:sp>
      <p:sp>
        <p:nvSpPr>
          <p:cNvPr id="13" name="Google Shape;13;p1"/>
          <p:cNvSpPr txBox="1"/>
          <p:nvPr>
            <p:ph idx="11" type="ftr"/>
          </p:nvPr>
        </p:nvSpPr>
        <p:spPr>
          <a:xfrm>
            <a:off x="2893564" y="6453386"/>
            <a:ext cx="6280830" cy="40461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2"/>
                </a:solidFill>
                <a:latin typeface="Libre Franklin"/>
                <a:ea typeface="Libre Franklin"/>
                <a:cs typeface="Libre Franklin"/>
                <a:sym typeface="Libre Franklin"/>
              </a:defRPr>
            </a:lvl1pPr>
            <a:lvl2pPr lvl="1"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2pPr>
            <a:lvl3pPr lvl="2"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3pPr>
            <a:lvl4pPr lvl="3"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4pPr>
            <a:lvl5pPr lvl="4"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5pPr>
            <a:lvl6pPr lvl="5"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6pPr>
            <a:lvl7pPr lvl="6"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7pPr>
            <a:lvl8pPr lvl="7"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8pPr>
            <a:lvl9pPr lvl="8"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9pPr>
          </a:lstStyle>
          <a:p/>
        </p:txBody>
      </p:sp>
      <p:sp>
        <p:nvSpPr>
          <p:cNvPr id="14" name="Google Shape;14;p1"/>
          <p:cNvSpPr txBox="1"/>
          <p:nvPr>
            <p:ph idx="12" type="sldNum"/>
          </p:nvPr>
        </p:nvSpPr>
        <p:spPr>
          <a:xfrm>
            <a:off x="9472736" y="6453386"/>
            <a:ext cx="1596292" cy="40461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dk2"/>
                </a:solidFill>
                <a:latin typeface="Libre Franklin"/>
                <a:ea typeface="Libre Franklin"/>
                <a:cs typeface="Libre Franklin"/>
                <a:sym typeface="Libre Franklin"/>
              </a:defRPr>
            </a:lvl1pPr>
            <a:lvl2pPr indent="0" lvl="1" marL="0" marR="0" rtl="0" algn="r">
              <a:spcBef>
                <a:spcPts val="0"/>
              </a:spcBef>
              <a:buNone/>
              <a:defRPr b="0" i="0" sz="1200" u="none" cap="none" strike="noStrike">
                <a:solidFill>
                  <a:schemeClr val="dk2"/>
                </a:solidFill>
                <a:latin typeface="Libre Franklin"/>
                <a:ea typeface="Libre Franklin"/>
                <a:cs typeface="Libre Franklin"/>
                <a:sym typeface="Libre Franklin"/>
              </a:defRPr>
            </a:lvl2pPr>
            <a:lvl3pPr indent="0" lvl="2" marL="0" marR="0" rtl="0" algn="r">
              <a:spcBef>
                <a:spcPts val="0"/>
              </a:spcBef>
              <a:buNone/>
              <a:defRPr b="0" i="0" sz="1200" u="none" cap="none" strike="noStrike">
                <a:solidFill>
                  <a:schemeClr val="dk2"/>
                </a:solidFill>
                <a:latin typeface="Libre Franklin"/>
                <a:ea typeface="Libre Franklin"/>
                <a:cs typeface="Libre Franklin"/>
                <a:sym typeface="Libre Franklin"/>
              </a:defRPr>
            </a:lvl3pPr>
            <a:lvl4pPr indent="0" lvl="3" marL="0" marR="0" rtl="0" algn="r">
              <a:spcBef>
                <a:spcPts val="0"/>
              </a:spcBef>
              <a:buNone/>
              <a:defRPr b="0" i="0" sz="1200" u="none" cap="none" strike="noStrike">
                <a:solidFill>
                  <a:schemeClr val="dk2"/>
                </a:solidFill>
                <a:latin typeface="Libre Franklin"/>
                <a:ea typeface="Libre Franklin"/>
                <a:cs typeface="Libre Franklin"/>
                <a:sym typeface="Libre Franklin"/>
              </a:defRPr>
            </a:lvl4pPr>
            <a:lvl5pPr indent="0" lvl="4" marL="0" marR="0" rtl="0" algn="r">
              <a:spcBef>
                <a:spcPts val="0"/>
              </a:spcBef>
              <a:buNone/>
              <a:defRPr b="0" i="0" sz="1200" u="none" cap="none" strike="noStrike">
                <a:solidFill>
                  <a:schemeClr val="dk2"/>
                </a:solidFill>
                <a:latin typeface="Libre Franklin"/>
                <a:ea typeface="Libre Franklin"/>
                <a:cs typeface="Libre Franklin"/>
                <a:sym typeface="Libre Franklin"/>
              </a:defRPr>
            </a:lvl5pPr>
            <a:lvl6pPr indent="0" lvl="5" marL="0" marR="0" rtl="0" algn="r">
              <a:spcBef>
                <a:spcPts val="0"/>
              </a:spcBef>
              <a:buNone/>
              <a:defRPr b="0" i="0" sz="1200" u="none" cap="none" strike="noStrike">
                <a:solidFill>
                  <a:schemeClr val="dk2"/>
                </a:solidFill>
                <a:latin typeface="Libre Franklin"/>
                <a:ea typeface="Libre Franklin"/>
                <a:cs typeface="Libre Franklin"/>
                <a:sym typeface="Libre Franklin"/>
              </a:defRPr>
            </a:lvl6pPr>
            <a:lvl7pPr indent="0" lvl="6" marL="0" marR="0" rtl="0" algn="r">
              <a:spcBef>
                <a:spcPts val="0"/>
              </a:spcBef>
              <a:buNone/>
              <a:defRPr b="0" i="0" sz="1200" u="none" cap="none" strike="noStrike">
                <a:solidFill>
                  <a:schemeClr val="dk2"/>
                </a:solidFill>
                <a:latin typeface="Libre Franklin"/>
                <a:ea typeface="Libre Franklin"/>
                <a:cs typeface="Libre Franklin"/>
                <a:sym typeface="Libre Franklin"/>
              </a:defRPr>
            </a:lvl7pPr>
            <a:lvl8pPr indent="0" lvl="7" marL="0" marR="0" rtl="0" algn="r">
              <a:spcBef>
                <a:spcPts val="0"/>
              </a:spcBef>
              <a:buNone/>
              <a:defRPr b="0" i="0" sz="1200" u="none" cap="none" strike="noStrike">
                <a:solidFill>
                  <a:schemeClr val="dk2"/>
                </a:solidFill>
                <a:latin typeface="Libre Franklin"/>
                <a:ea typeface="Libre Franklin"/>
                <a:cs typeface="Libre Franklin"/>
                <a:sym typeface="Libre Franklin"/>
              </a:defRPr>
            </a:lvl8pPr>
            <a:lvl9pPr indent="0" lvl="8" marL="0" marR="0" rtl="0" algn="r">
              <a:spcBef>
                <a:spcPts val="0"/>
              </a:spcBef>
              <a:buNone/>
              <a:defRPr b="0" i="0" sz="12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
        <p:nvSpPr>
          <p:cNvPr id="15" name="Google Shape;15;p1" title="Side bar"/>
          <p:cNvSpPr/>
          <p:nvPr/>
        </p:nvSpPr>
        <p:spPr>
          <a:xfrm>
            <a:off x="478095" y="376"/>
            <a:ext cx="22860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www.youtube.com/watch?v=dpqo3hFtC88" TargetMode="External"/><Relationship Id="rId4" Type="http://schemas.openxmlformats.org/officeDocument/2006/relationships/image" Target="../media/image1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8.jp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hyperlink" Target="https://aidsvu.org/state/north-carolina/"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4"/>
          <p:cNvSpPr txBox="1"/>
          <p:nvPr>
            <p:ph idx="1" type="subTitle"/>
          </p:nvPr>
        </p:nvSpPr>
        <p:spPr>
          <a:xfrm>
            <a:off x="2679906" y="3956279"/>
            <a:ext cx="6831600" cy="10863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b="1" lang="en-US" sz="2100">
                <a:latin typeface="Roboto"/>
                <a:ea typeface="Roboto"/>
                <a:cs typeface="Roboto"/>
                <a:sym typeface="Roboto"/>
              </a:rPr>
              <a:t>Matt Martin</a:t>
            </a:r>
            <a:r>
              <a:rPr b="1" lang="en-US" sz="2100"/>
              <a:t> (he/they)</a:t>
            </a:r>
            <a:endParaRPr b="1" sz="2100">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b="1" lang="en-US" sz="2100">
                <a:latin typeface="Roboto"/>
                <a:ea typeface="Roboto"/>
                <a:cs typeface="Roboto"/>
                <a:sym typeface="Roboto"/>
              </a:rPr>
              <a:t>Grassroots Advocacy Manager, NC AIDS Action Network</a:t>
            </a:r>
            <a:endParaRPr b="1" sz="2100">
              <a:latin typeface="Roboto"/>
              <a:ea typeface="Roboto"/>
              <a:cs typeface="Roboto"/>
              <a:sym typeface="Roboto"/>
            </a:endParaRPr>
          </a:p>
        </p:txBody>
      </p:sp>
      <p:pic>
        <p:nvPicPr>
          <p:cNvPr id="101" name="Google Shape;101;p14"/>
          <p:cNvPicPr preferRelativeResize="0"/>
          <p:nvPr/>
        </p:nvPicPr>
        <p:blipFill>
          <a:blip r:embed="rId3">
            <a:alphaModFix/>
          </a:blip>
          <a:stretch>
            <a:fillRect/>
          </a:stretch>
        </p:blipFill>
        <p:spPr>
          <a:xfrm>
            <a:off x="1894160" y="1429550"/>
            <a:ext cx="8403681" cy="4417800"/>
          </a:xfrm>
          <a:prstGeom prst="rect">
            <a:avLst/>
          </a:prstGeom>
          <a:noFill/>
          <a:ln>
            <a:noFill/>
          </a:ln>
        </p:spPr>
      </p:pic>
      <p:sp>
        <p:nvSpPr>
          <p:cNvPr id="102" name="Google Shape;102;p14"/>
          <p:cNvSpPr txBox="1"/>
          <p:nvPr/>
        </p:nvSpPr>
        <p:spPr>
          <a:xfrm>
            <a:off x="1686450" y="5314862"/>
            <a:ext cx="88191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US" sz="1700">
                <a:solidFill>
                  <a:schemeClr val="accent5"/>
                </a:solidFill>
                <a:highlight>
                  <a:schemeClr val="dk1"/>
                </a:highlight>
                <a:latin typeface="Libre Franklin"/>
                <a:ea typeface="Libre Franklin"/>
                <a:cs typeface="Libre Franklin"/>
                <a:sym typeface="Libre Franklin"/>
              </a:rPr>
              <a:t>Get in loser, we’re going to the pharmacy.</a:t>
            </a:r>
            <a:endParaRPr b="1" i="1" sz="1700">
              <a:solidFill>
                <a:schemeClr val="accent5"/>
              </a:solidFill>
              <a:highlight>
                <a:schemeClr val="dk1"/>
              </a:highlight>
              <a:latin typeface="Libre Franklin"/>
              <a:ea typeface="Libre Franklin"/>
              <a:cs typeface="Libre Franklin"/>
              <a:sym typeface="Libre Franklin"/>
            </a:endParaRPr>
          </a:p>
        </p:txBody>
      </p:sp>
      <p:sp>
        <p:nvSpPr>
          <p:cNvPr id="103" name="Google Shape;103;p14"/>
          <p:cNvSpPr txBox="1"/>
          <p:nvPr>
            <p:ph idx="1" type="subTitle"/>
          </p:nvPr>
        </p:nvSpPr>
        <p:spPr>
          <a:xfrm>
            <a:off x="123200" y="327150"/>
            <a:ext cx="11936400" cy="10863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b="1" lang="en-US" sz="4600"/>
              <a:t>Pharmacy Distributed PEP in North Carolina</a:t>
            </a:r>
            <a:endParaRPr b="1" sz="4900">
              <a:latin typeface="Roboto"/>
              <a:ea typeface="Roboto"/>
              <a:cs typeface="Roboto"/>
              <a:sym typeface="Roboto"/>
            </a:endParaRPr>
          </a:p>
        </p:txBody>
      </p:sp>
      <p:sp>
        <p:nvSpPr>
          <p:cNvPr id="104" name="Google Shape;104;p14"/>
          <p:cNvSpPr txBox="1"/>
          <p:nvPr>
            <p:ph idx="1" type="subTitle"/>
          </p:nvPr>
        </p:nvSpPr>
        <p:spPr>
          <a:xfrm>
            <a:off x="123200" y="5913650"/>
            <a:ext cx="11936400" cy="10863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2400"/>
              <a:t>Matt Martin (he/they)</a:t>
            </a:r>
            <a:endParaRPr sz="2400"/>
          </a:p>
          <a:p>
            <a:pPr indent="0" lvl="0" marL="0" rtl="0" algn="ctr">
              <a:spcBef>
                <a:spcPts val="0"/>
              </a:spcBef>
              <a:spcAft>
                <a:spcPts val="0"/>
              </a:spcAft>
              <a:buClr>
                <a:schemeClr val="dk1"/>
              </a:buClr>
              <a:buSzPts val="1100"/>
              <a:buFont typeface="Arial"/>
              <a:buNone/>
            </a:pPr>
            <a:r>
              <a:rPr lang="en-US" sz="2400"/>
              <a:t>Grassroots Advocacy Manager, NC AIDS Action Network</a:t>
            </a:r>
            <a:endParaRPr sz="2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3"/>
          <p:cNvSpPr txBox="1"/>
          <p:nvPr>
            <p:ph type="title"/>
          </p:nvPr>
        </p:nvSpPr>
        <p:spPr>
          <a:xfrm>
            <a:off x="765025" y="1301360"/>
            <a:ext cx="9612900" cy="28527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83333"/>
              <a:buFont typeface="Calibri"/>
              <a:buNone/>
            </a:pPr>
            <a:r>
              <a:rPr lang="en-US"/>
              <a:t>Pharmacist Administered PrEP and PEP</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4"/>
          <p:cNvSpPr txBox="1"/>
          <p:nvPr>
            <p:ph type="title"/>
          </p:nvPr>
        </p:nvSpPr>
        <p:spPr>
          <a:xfrm>
            <a:off x="1371600" y="152400"/>
            <a:ext cx="9601200" cy="1485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New York</a:t>
            </a:r>
            <a:endParaRPr b="1"/>
          </a:p>
        </p:txBody>
      </p:sp>
      <p:sp>
        <p:nvSpPr>
          <p:cNvPr id="175" name="Google Shape;175;p24"/>
          <p:cNvSpPr txBox="1"/>
          <p:nvPr>
            <p:ph idx="1" type="body"/>
          </p:nvPr>
        </p:nvSpPr>
        <p:spPr>
          <a:xfrm>
            <a:off x="1371600" y="1447800"/>
            <a:ext cx="9601200" cy="50673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The first state to allow pharmacist prescribed PEP through PEP starter packs</a:t>
            </a:r>
            <a:endParaRPr/>
          </a:p>
          <a:p>
            <a:pPr indent="0" lvl="0" marL="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The New York City Department of Health and Mental Hygiene conducted a survey to push this forward</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The New York State Board of Regents issued a standing order. Effective March 2017, pharmacists could:</a:t>
            </a:r>
            <a:endParaRPr/>
          </a:p>
          <a:p>
            <a:pPr indent="-228600" lvl="1" marL="685800" rtl="0" algn="l">
              <a:lnSpc>
                <a:spcPct val="90000"/>
              </a:lnSpc>
              <a:spcBef>
                <a:spcPts val="500"/>
              </a:spcBef>
              <a:spcAft>
                <a:spcPts val="0"/>
              </a:spcAft>
              <a:buClr>
                <a:schemeClr val="dk1"/>
              </a:buClr>
              <a:buSzPts val="2400"/>
              <a:buChar char="–"/>
            </a:pPr>
            <a:r>
              <a:rPr lang="en-US"/>
              <a:t>Prescribe an initial 7-day supply of PEP</a:t>
            </a:r>
            <a:endParaRPr/>
          </a:p>
          <a:p>
            <a:pPr indent="-228600" lvl="1" marL="685800" rtl="0" algn="l">
              <a:lnSpc>
                <a:spcPct val="90000"/>
              </a:lnSpc>
              <a:spcBef>
                <a:spcPts val="500"/>
              </a:spcBef>
              <a:spcAft>
                <a:spcPts val="0"/>
              </a:spcAft>
              <a:buClr>
                <a:schemeClr val="dk1"/>
              </a:buClr>
              <a:buSzPts val="2400"/>
              <a:buChar char="–"/>
            </a:pPr>
            <a:r>
              <a:rPr lang="en-US"/>
              <a:t>Link you to a healthcare provider for an HIV test and remaining 21-day supply of PEP</a:t>
            </a:r>
            <a:endParaRPr/>
          </a:p>
          <a:p>
            <a:pPr indent="0" lvl="1" marL="530352" rtl="0" algn="l">
              <a:lnSpc>
                <a:spcPct val="90000"/>
              </a:lnSpc>
              <a:spcBef>
                <a:spcPts val="5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200"/>
              </a:spcAft>
              <a:buClr>
                <a:schemeClr val="dk1"/>
              </a:buClr>
              <a:buSzPts val="2800"/>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5"/>
          <p:cNvSpPr txBox="1"/>
          <p:nvPr>
            <p:ph type="title"/>
          </p:nvPr>
        </p:nvSpPr>
        <p:spPr>
          <a:xfrm>
            <a:off x="765025" y="1301360"/>
            <a:ext cx="9612900" cy="2852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b="1" lang="en-US"/>
              <a:t>Legislative Policy Changes</a:t>
            </a:r>
            <a:endParaRPr b="1"/>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6"/>
          <p:cNvSpPr txBox="1"/>
          <p:nvPr>
            <p:ph type="title"/>
          </p:nvPr>
        </p:nvSpPr>
        <p:spPr>
          <a:xfrm>
            <a:off x="1371600" y="381000"/>
            <a:ext cx="9601200" cy="1485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California (SB159)</a:t>
            </a:r>
            <a:endParaRPr b="1"/>
          </a:p>
        </p:txBody>
      </p:sp>
      <p:sp>
        <p:nvSpPr>
          <p:cNvPr id="188" name="Google Shape;188;p26"/>
          <p:cNvSpPr txBox="1"/>
          <p:nvPr>
            <p:ph idx="1" type="body"/>
          </p:nvPr>
        </p:nvSpPr>
        <p:spPr>
          <a:xfrm>
            <a:off x="1371600" y="1847850"/>
            <a:ext cx="9601200" cy="4248000"/>
          </a:xfrm>
          <a:prstGeom prst="rect">
            <a:avLst/>
          </a:prstGeom>
          <a:noFill/>
          <a:ln>
            <a:noFill/>
          </a:ln>
        </p:spPr>
        <p:txBody>
          <a:bodyPr anchorCtr="0" anchor="t" bIns="45700" lIns="91425" spcFirstLastPara="1" rIns="91425" wrap="square" tIns="45700">
            <a:normAutofit lnSpcReduction="20000"/>
          </a:bodyPr>
          <a:lstStyle/>
          <a:p>
            <a:pPr indent="-241934" lvl="0" marL="228600" rtl="0" algn="l">
              <a:lnSpc>
                <a:spcPct val="90000"/>
              </a:lnSpc>
              <a:spcBef>
                <a:spcPts val="0"/>
              </a:spcBef>
              <a:spcAft>
                <a:spcPts val="0"/>
              </a:spcAft>
              <a:buClr>
                <a:schemeClr val="dk1"/>
              </a:buClr>
              <a:buSzPts val="2800"/>
              <a:buChar char="■"/>
            </a:pPr>
            <a:r>
              <a:rPr lang="en-US"/>
              <a:t>APLA Health and the California Pharmacist Association were the drivers of the CA legislation</a:t>
            </a:r>
            <a:endParaRPr/>
          </a:p>
          <a:p>
            <a:pPr indent="-64135" lvl="0" marL="228600" rtl="0" algn="l">
              <a:lnSpc>
                <a:spcPct val="90000"/>
              </a:lnSpc>
              <a:spcBef>
                <a:spcPts val="1000"/>
              </a:spcBef>
              <a:spcAft>
                <a:spcPts val="0"/>
              </a:spcAft>
              <a:buClr>
                <a:schemeClr val="dk1"/>
              </a:buClr>
              <a:buSzPts val="2800"/>
              <a:buNone/>
            </a:pPr>
            <a:r>
              <a:t/>
            </a:r>
            <a:endParaRPr/>
          </a:p>
          <a:p>
            <a:pPr indent="-241934" lvl="0" marL="228600" rtl="0" algn="l">
              <a:lnSpc>
                <a:spcPct val="100000"/>
              </a:lnSpc>
              <a:spcBef>
                <a:spcPts val="1000"/>
              </a:spcBef>
              <a:spcAft>
                <a:spcPts val="0"/>
              </a:spcAft>
              <a:buClr>
                <a:schemeClr val="dk1"/>
              </a:buClr>
              <a:buSzPts val="2800"/>
              <a:buChar char="■"/>
            </a:pPr>
            <a:r>
              <a:rPr lang="en-US"/>
              <a:t>Due to concerns about ongoing pharmacists care, compromised on the final bill.  This limits the frequency that individuals can access these services to once every 2 years for PrEP.</a:t>
            </a:r>
            <a:endParaRPr/>
          </a:p>
          <a:p>
            <a:pPr indent="0" lvl="0" marL="0" rtl="0" algn="l">
              <a:lnSpc>
                <a:spcPct val="90000"/>
              </a:lnSpc>
              <a:spcBef>
                <a:spcPts val="1000"/>
              </a:spcBef>
              <a:spcAft>
                <a:spcPts val="0"/>
              </a:spcAft>
              <a:buClr>
                <a:schemeClr val="dk1"/>
              </a:buClr>
              <a:buSzPts val="2800"/>
              <a:buNone/>
            </a:pPr>
            <a:r>
              <a:t/>
            </a:r>
            <a:endParaRPr/>
          </a:p>
          <a:p>
            <a:pPr indent="-241934" lvl="0" marL="228600" rtl="0" algn="l">
              <a:lnSpc>
                <a:spcPct val="90000"/>
              </a:lnSpc>
              <a:spcBef>
                <a:spcPts val="1000"/>
              </a:spcBef>
              <a:spcAft>
                <a:spcPts val="0"/>
              </a:spcAft>
              <a:buClr>
                <a:schemeClr val="dk1"/>
              </a:buClr>
              <a:buSzPts val="2800"/>
              <a:buChar char="■"/>
            </a:pPr>
            <a:r>
              <a:rPr lang="en-US"/>
              <a:t>Final bill passed in October of 2019 and implemented January 1, 2020. Includes the following:</a:t>
            </a:r>
            <a:endParaRPr/>
          </a:p>
          <a:p>
            <a:pPr indent="-240030" lvl="1" marL="685800" rtl="0" algn="l">
              <a:lnSpc>
                <a:spcPct val="90000"/>
              </a:lnSpc>
              <a:spcBef>
                <a:spcPts val="500"/>
              </a:spcBef>
              <a:spcAft>
                <a:spcPts val="0"/>
              </a:spcAft>
              <a:buClr>
                <a:schemeClr val="dk1"/>
              </a:buClr>
              <a:buSzPts val="2400"/>
              <a:buChar char="–"/>
            </a:pPr>
            <a:r>
              <a:rPr lang="en-US"/>
              <a:t>A pharmacist can administer and interpret an HIV test</a:t>
            </a:r>
            <a:endParaRPr/>
          </a:p>
          <a:p>
            <a:pPr indent="-240030" lvl="1" marL="685800" rtl="0" algn="l">
              <a:lnSpc>
                <a:spcPct val="90000"/>
              </a:lnSpc>
              <a:spcBef>
                <a:spcPts val="500"/>
              </a:spcBef>
              <a:spcAft>
                <a:spcPts val="0"/>
              </a:spcAft>
              <a:buClr>
                <a:schemeClr val="dk1"/>
              </a:buClr>
              <a:buSzPts val="2400"/>
              <a:buChar char="–"/>
            </a:pPr>
            <a:r>
              <a:rPr lang="en-US"/>
              <a:t>A pharmacist can prescribe a 28-day supply of PEP</a:t>
            </a:r>
            <a:endParaRPr/>
          </a:p>
          <a:p>
            <a:pPr indent="-240030" lvl="1" marL="685800" rtl="0" algn="l">
              <a:lnSpc>
                <a:spcPct val="90000"/>
              </a:lnSpc>
              <a:spcBef>
                <a:spcPts val="500"/>
              </a:spcBef>
              <a:spcAft>
                <a:spcPts val="0"/>
              </a:spcAft>
              <a:buClr>
                <a:schemeClr val="dk1"/>
              </a:buClr>
              <a:buSzPts val="2400"/>
              <a:buChar char="–"/>
            </a:pPr>
            <a:r>
              <a:rPr lang="en-US"/>
              <a:t>A pharmacist can prescribe a 30-60 day supply of PrEP</a:t>
            </a:r>
            <a:endParaRPr/>
          </a:p>
          <a:p>
            <a:pPr indent="-240030" lvl="1" marL="685800" rtl="0" algn="l">
              <a:lnSpc>
                <a:spcPct val="90000"/>
              </a:lnSpc>
              <a:spcBef>
                <a:spcPts val="500"/>
              </a:spcBef>
              <a:spcAft>
                <a:spcPts val="200"/>
              </a:spcAft>
              <a:buClr>
                <a:schemeClr val="dk1"/>
              </a:buClr>
              <a:buSzPts val="2400"/>
              <a:buChar char="–"/>
            </a:pPr>
            <a:r>
              <a:rPr lang="en-US"/>
              <a:t>Removes insurance pre-authorization requirements for both PrEP and PEP</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7"/>
          <p:cNvSpPr txBox="1"/>
          <p:nvPr>
            <p:ph type="title"/>
          </p:nvPr>
        </p:nvSpPr>
        <p:spPr>
          <a:xfrm>
            <a:off x="1371600" y="685800"/>
            <a:ext cx="9601200" cy="1485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Colorado (</a:t>
            </a:r>
            <a:r>
              <a:rPr b="1" lang="en-US" cap="none"/>
              <a:t>HB20-1061)</a:t>
            </a:r>
            <a:endParaRPr b="1"/>
          </a:p>
        </p:txBody>
      </p:sp>
      <p:sp>
        <p:nvSpPr>
          <p:cNvPr id="195" name="Google Shape;195;p27"/>
          <p:cNvSpPr txBox="1"/>
          <p:nvPr>
            <p:ph idx="1" type="body"/>
          </p:nvPr>
        </p:nvSpPr>
        <p:spPr>
          <a:xfrm>
            <a:off x="1371600" y="2286000"/>
            <a:ext cx="9601200" cy="35814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Introduced in January 2020; became law in July 2020</a:t>
            </a:r>
            <a:endParaRPr/>
          </a:p>
          <a:p>
            <a:pPr indent="0" lvl="0" marL="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Includes the following:</a:t>
            </a:r>
            <a:endParaRPr/>
          </a:p>
          <a:p>
            <a:pPr indent="-228600" lvl="1" marL="685800" rtl="0" algn="l">
              <a:lnSpc>
                <a:spcPct val="90000"/>
              </a:lnSpc>
              <a:spcBef>
                <a:spcPts val="500"/>
              </a:spcBef>
              <a:spcAft>
                <a:spcPts val="0"/>
              </a:spcAft>
              <a:buClr>
                <a:schemeClr val="dk1"/>
              </a:buClr>
              <a:buSzPts val="2400"/>
              <a:buChar char="–"/>
            </a:pPr>
            <a:r>
              <a:rPr lang="en-US"/>
              <a:t>A pharmacist can administer and interpret an HIV test</a:t>
            </a:r>
            <a:endParaRPr/>
          </a:p>
          <a:p>
            <a:pPr indent="-228600" lvl="1" marL="685800" rtl="0" algn="l">
              <a:lnSpc>
                <a:spcPct val="90000"/>
              </a:lnSpc>
              <a:spcBef>
                <a:spcPts val="500"/>
              </a:spcBef>
              <a:spcAft>
                <a:spcPts val="0"/>
              </a:spcAft>
              <a:buClr>
                <a:schemeClr val="dk1"/>
              </a:buClr>
              <a:buSzPts val="2400"/>
              <a:buChar char="–"/>
            </a:pPr>
            <a:r>
              <a:rPr lang="en-US"/>
              <a:t>A pharmacist can prescribe a 28-day supply of PEP</a:t>
            </a:r>
            <a:endParaRPr/>
          </a:p>
          <a:p>
            <a:pPr indent="-228600" lvl="1" marL="685800" rtl="0" algn="l">
              <a:lnSpc>
                <a:spcPct val="90000"/>
              </a:lnSpc>
              <a:spcBef>
                <a:spcPts val="500"/>
              </a:spcBef>
              <a:spcAft>
                <a:spcPts val="0"/>
              </a:spcAft>
              <a:buClr>
                <a:schemeClr val="dk1"/>
              </a:buClr>
              <a:buSzPts val="2400"/>
              <a:buChar char="–"/>
            </a:pPr>
            <a:r>
              <a:rPr lang="en-US"/>
              <a:t>A pharmacist can prescribe PrEP</a:t>
            </a:r>
            <a:endParaRPr/>
          </a:p>
          <a:p>
            <a:pPr indent="-228600" lvl="1" marL="685800" rtl="0" algn="l">
              <a:lnSpc>
                <a:spcPct val="90000"/>
              </a:lnSpc>
              <a:spcBef>
                <a:spcPts val="500"/>
              </a:spcBef>
              <a:spcAft>
                <a:spcPts val="200"/>
              </a:spcAft>
              <a:buClr>
                <a:schemeClr val="dk1"/>
              </a:buClr>
              <a:buSzPts val="2400"/>
              <a:buChar char="–"/>
            </a:pPr>
            <a:r>
              <a:rPr lang="en-US"/>
              <a:t>Removes insurance pre-authorization requirements for both PrEP and PEP</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8"/>
          <p:cNvSpPr txBox="1"/>
          <p:nvPr>
            <p:ph idx="1" type="body"/>
          </p:nvPr>
        </p:nvSpPr>
        <p:spPr>
          <a:xfrm>
            <a:off x="1371600" y="692331"/>
            <a:ext cx="9601200" cy="51750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90000"/>
              </a:lnSpc>
              <a:spcBef>
                <a:spcPts val="0"/>
              </a:spcBef>
              <a:spcAft>
                <a:spcPts val="0"/>
              </a:spcAft>
              <a:buClr>
                <a:schemeClr val="dk1"/>
              </a:buClr>
              <a:buSzPct val="100000"/>
              <a:buNone/>
            </a:pPr>
            <a:r>
              <a:t/>
            </a:r>
            <a:endParaRPr sz="3200"/>
          </a:p>
          <a:p>
            <a:pPr indent="0" lvl="0" marL="0" rtl="0" algn="ctr">
              <a:lnSpc>
                <a:spcPct val="100000"/>
              </a:lnSpc>
              <a:spcBef>
                <a:spcPts val="1000"/>
              </a:spcBef>
              <a:spcAft>
                <a:spcPts val="0"/>
              </a:spcAft>
              <a:buClr>
                <a:schemeClr val="dk1"/>
              </a:buClr>
              <a:buSzPct val="100000"/>
              <a:buNone/>
            </a:pPr>
            <a:r>
              <a:rPr lang="en-US" sz="3200"/>
              <a:t>“Fourteen thousand Coloradans live with HIV today. That’s 14,000 people with compromised immune systems, who have increased vulnerability to viruses like COVID-19. Both HIV and COVID-19 disproportionately impact communities of color, which is why this bill is critical to expanding access to preventative medications for those who need it most.”</a:t>
            </a:r>
            <a:endParaRPr/>
          </a:p>
          <a:p>
            <a:pPr indent="0" lvl="0" marL="0" rtl="0" algn="ctr">
              <a:lnSpc>
                <a:spcPct val="100000"/>
              </a:lnSpc>
              <a:spcBef>
                <a:spcPts val="2200"/>
              </a:spcBef>
              <a:spcAft>
                <a:spcPts val="0"/>
              </a:spcAft>
              <a:buClr>
                <a:schemeClr val="dk1"/>
              </a:buClr>
              <a:buSzPct val="100000"/>
              <a:buNone/>
            </a:pPr>
            <a:r>
              <a:rPr i="1" lang="en-US" sz="3200"/>
              <a:t>-- Senator Dominick Moreno, </a:t>
            </a:r>
            <a:endParaRPr/>
          </a:p>
          <a:p>
            <a:pPr indent="0" lvl="0" marL="0" rtl="0" algn="ctr">
              <a:lnSpc>
                <a:spcPct val="100000"/>
              </a:lnSpc>
              <a:spcBef>
                <a:spcPts val="1000"/>
              </a:spcBef>
              <a:spcAft>
                <a:spcPts val="0"/>
              </a:spcAft>
              <a:buClr>
                <a:schemeClr val="dk1"/>
              </a:buClr>
              <a:buSzPct val="100000"/>
              <a:buNone/>
            </a:pPr>
            <a:r>
              <a:rPr i="1" lang="en-US" sz="3200"/>
              <a:t>Drug Store News</a:t>
            </a:r>
            <a:endParaRPr/>
          </a:p>
          <a:p>
            <a:pPr indent="0" lvl="0" marL="0" rtl="0" algn="l">
              <a:lnSpc>
                <a:spcPct val="90000"/>
              </a:lnSpc>
              <a:spcBef>
                <a:spcPts val="1000"/>
              </a:spcBef>
              <a:spcAft>
                <a:spcPts val="200"/>
              </a:spcAft>
              <a:buClr>
                <a:schemeClr val="dk1"/>
              </a:buClr>
              <a:buSzPct val="140000"/>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9"/>
          <p:cNvSpPr txBox="1"/>
          <p:nvPr>
            <p:ph type="title"/>
          </p:nvPr>
        </p:nvSpPr>
        <p:spPr>
          <a:xfrm>
            <a:off x="1371600" y="685800"/>
            <a:ext cx="9601200" cy="1485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Implementation in California and Colorado</a:t>
            </a:r>
            <a:endParaRPr b="1"/>
          </a:p>
        </p:txBody>
      </p:sp>
      <p:sp>
        <p:nvSpPr>
          <p:cNvPr id="208" name="Google Shape;208;p29"/>
          <p:cNvSpPr txBox="1"/>
          <p:nvPr>
            <p:ph idx="1" type="body"/>
          </p:nvPr>
        </p:nvSpPr>
        <p:spPr>
          <a:xfrm>
            <a:off x="1371600" y="2286000"/>
            <a:ext cx="9601200" cy="35814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Board approved training programs were released in 2020</a:t>
            </a:r>
            <a:endParaRPr/>
          </a:p>
          <a:p>
            <a:pPr indent="0" lvl="0" marL="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Pharmacists are opting in to the programs</a:t>
            </a:r>
            <a:endParaRPr/>
          </a:p>
          <a:p>
            <a:pPr indent="0" lvl="0" marL="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Current focus: spreading awareness to pharmacists to enroll</a:t>
            </a:r>
            <a:endParaRPr/>
          </a:p>
          <a:p>
            <a:pPr indent="-228600" lvl="1" marL="685800" rtl="0" algn="l">
              <a:lnSpc>
                <a:spcPct val="90000"/>
              </a:lnSpc>
              <a:spcBef>
                <a:spcPts val="500"/>
              </a:spcBef>
              <a:spcAft>
                <a:spcPts val="0"/>
              </a:spcAft>
              <a:buClr>
                <a:schemeClr val="dk1"/>
              </a:buClr>
              <a:buSzPts val="2400"/>
              <a:buChar char="–"/>
            </a:pPr>
            <a:r>
              <a:rPr lang="en-US"/>
              <a:t>State Board of Pharmacy</a:t>
            </a:r>
            <a:endParaRPr/>
          </a:p>
          <a:p>
            <a:pPr indent="-228600" lvl="1" marL="685800" rtl="0" algn="l">
              <a:lnSpc>
                <a:spcPct val="90000"/>
              </a:lnSpc>
              <a:spcBef>
                <a:spcPts val="500"/>
              </a:spcBef>
              <a:spcAft>
                <a:spcPts val="0"/>
              </a:spcAft>
              <a:buClr>
                <a:schemeClr val="dk1"/>
              </a:buClr>
              <a:buSzPts val="2400"/>
              <a:buChar char="–"/>
            </a:pPr>
            <a:r>
              <a:rPr lang="en-US"/>
              <a:t>Various pharmacist associations</a:t>
            </a:r>
            <a:endParaRPr/>
          </a:p>
          <a:p>
            <a:pPr indent="-50800" lvl="0" marL="228600" rtl="0" algn="l">
              <a:lnSpc>
                <a:spcPct val="90000"/>
              </a:lnSpc>
              <a:spcBef>
                <a:spcPts val="1000"/>
              </a:spcBef>
              <a:spcAft>
                <a:spcPts val="200"/>
              </a:spcAft>
              <a:buClr>
                <a:schemeClr val="dk1"/>
              </a:buClr>
              <a:buSzPts val="2800"/>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0"/>
          <p:cNvSpPr txBox="1"/>
          <p:nvPr>
            <p:ph type="title"/>
          </p:nvPr>
        </p:nvSpPr>
        <p:spPr>
          <a:xfrm>
            <a:off x="1371600" y="685800"/>
            <a:ext cx="9601200" cy="1485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Oregon (HB4116)</a:t>
            </a:r>
            <a:endParaRPr b="1"/>
          </a:p>
        </p:txBody>
      </p:sp>
      <p:sp>
        <p:nvSpPr>
          <p:cNvPr id="215" name="Google Shape;215;p30"/>
          <p:cNvSpPr txBox="1"/>
          <p:nvPr>
            <p:ph idx="1" type="body"/>
          </p:nvPr>
        </p:nvSpPr>
        <p:spPr>
          <a:xfrm>
            <a:off x="1371600" y="2286000"/>
            <a:ext cx="9601200" cy="35814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US"/>
              <a:t>Introduced in January 2020</a:t>
            </a:r>
            <a:endParaRPr/>
          </a:p>
          <a:p>
            <a:pPr indent="0" lvl="0" marL="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Public hearing concerns (specific to PrEP):</a:t>
            </a:r>
            <a:endParaRPr/>
          </a:p>
          <a:p>
            <a:pPr indent="-228600" lvl="1" marL="685800" rtl="0" algn="l">
              <a:lnSpc>
                <a:spcPct val="90000"/>
              </a:lnSpc>
              <a:spcBef>
                <a:spcPts val="500"/>
              </a:spcBef>
              <a:spcAft>
                <a:spcPts val="0"/>
              </a:spcAft>
              <a:buClr>
                <a:schemeClr val="dk1"/>
              </a:buClr>
              <a:buSzPts val="2400"/>
              <a:buChar char="–"/>
            </a:pPr>
            <a:r>
              <a:rPr lang="en-US"/>
              <a:t>Bill text was vague</a:t>
            </a:r>
            <a:endParaRPr/>
          </a:p>
          <a:p>
            <a:pPr indent="-228600" lvl="1" marL="685800" rtl="0" algn="l">
              <a:lnSpc>
                <a:spcPct val="90000"/>
              </a:lnSpc>
              <a:spcBef>
                <a:spcPts val="500"/>
              </a:spcBef>
              <a:spcAft>
                <a:spcPts val="0"/>
              </a:spcAft>
              <a:buClr>
                <a:schemeClr val="dk1"/>
              </a:buClr>
              <a:buSzPts val="2400"/>
              <a:buChar char="–"/>
            </a:pPr>
            <a:r>
              <a:rPr lang="en-US"/>
              <a:t>Broad scope of practice</a:t>
            </a:r>
            <a:endParaRPr/>
          </a:p>
          <a:p>
            <a:pPr indent="-228600" lvl="1" marL="685800" rtl="0" algn="l">
              <a:lnSpc>
                <a:spcPct val="90000"/>
              </a:lnSpc>
              <a:spcBef>
                <a:spcPts val="500"/>
              </a:spcBef>
              <a:spcAft>
                <a:spcPts val="0"/>
              </a:spcAft>
              <a:buClr>
                <a:schemeClr val="dk1"/>
              </a:buClr>
              <a:buSzPts val="2400"/>
              <a:buChar char="–"/>
            </a:pPr>
            <a:r>
              <a:rPr lang="en-US"/>
              <a:t>Removing pre-authorization requirements</a:t>
            </a:r>
            <a:endParaRPr/>
          </a:p>
          <a:p>
            <a:pPr indent="0" lvl="1" marL="530352" rtl="0" algn="l">
              <a:lnSpc>
                <a:spcPct val="90000"/>
              </a:lnSpc>
              <a:spcBef>
                <a:spcPts val="5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800"/>
              <a:buChar char="■"/>
            </a:pPr>
            <a:r>
              <a:rPr lang="en-US"/>
              <a:t>The bill “died” in the 2020 legislative session</a:t>
            </a:r>
            <a:endParaRPr/>
          </a:p>
          <a:p>
            <a:pPr indent="-76200" lvl="1" marL="685800" rtl="0" algn="l">
              <a:lnSpc>
                <a:spcPct val="90000"/>
              </a:lnSpc>
              <a:spcBef>
                <a:spcPts val="500"/>
              </a:spcBef>
              <a:spcAft>
                <a:spcPts val="200"/>
              </a:spcAft>
              <a:buClr>
                <a:schemeClr val="dk1"/>
              </a:buClr>
              <a:buSzPts val="2400"/>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1"/>
          <p:cNvSpPr txBox="1"/>
          <p:nvPr>
            <p:ph type="title"/>
          </p:nvPr>
        </p:nvSpPr>
        <p:spPr>
          <a:xfrm>
            <a:off x="1371600" y="685800"/>
            <a:ext cx="9601200" cy="1485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Virginia (HB2079)</a:t>
            </a:r>
            <a:endParaRPr b="1"/>
          </a:p>
        </p:txBody>
      </p:sp>
      <p:sp>
        <p:nvSpPr>
          <p:cNvPr id="222" name="Google Shape;222;p31"/>
          <p:cNvSpPr txBox="1"/>
          <p:nvPr>
            <p:ph idx="1" type="body"/>
          </p:nvPr>
        </p:nvSpPr>
        <p:spPr>
          <a:xfrm>
            <a:off x="1371600" y="2286000"/>
            <a:ext cx="9601200" cy="35814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Broadly around allowing pharmacists to initiate treatment</a:t>
            </a:r>
            <a:endParaRPr/>
          </a:p>
          <a:p>
            <a:pPr indent="-228600" lvl="1" marL="685800" rtl="0" algn="l">
              <a:lnSpc>
                <a:spcPct val="90000"/>
              </a:lnSpc>
              <a:spcBef>
                <a:spcPts val="500"/>
              </a:spcBef>
              <a:spcAft>
                <a:spcPts val="0"/>
              </a:spcAft>
              <a:buClr>
                <a:schemeClr val="dk1"/>
              </a:buClr>
              <a:buSzPts val="2400"/>
              <a:buChar char="–"/>
            </a:pPr>
            <a:r>
              <a:rPr lang="en-US"/>
              <a:t>Included 9 groups of drugs and devices</a:t>
            </a:r>
            <a:endParaRPr/>
          </a:p>
          <a:p>
            <a:pPr indent="-228600" lvl="1" marL="685800" rtl="0" algn="l">
              <a:lnSpc>
                <a:spcPct val="90000"/>
              </a:lnSpc>
              <a:spcBef>
                <a:spcPts val="500"/>
              </a:spcBef>
              <a:spcAft>
                <a:spcPts val="0"/>
              </a:spcAft>
              <a:buClr>
                <a:schemeClr val="dk1"/>
              </a:buClr>
              <a:buSzPts val="2400"/>
              <a:buChar char="–"/>
            </a:pPr>
            <a:r>
              <a:rPr lang="en-US"/>
              <a:t>Distributing PrEP and PEP was one set</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Introduced in January 2021; passed in February 2021; signed in to law in March 2021!</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2"/>
          <p:cNvSpPr txBox="1"/>
          <p:nvPr>
            <p:ph type="title"/>
          </p:nvPr>
        </p:nvSpPr>
        <p:spPr>
          <a:xfrm>
            <a:off x="765025" y="1301360"/>
            <a:ext cx="9612900" cy="2852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r>
              <a:rPr b="1" lang="en-US"/>
              <a:t>How did we do it?</a:t>
            </a:r>
            <a:endParaRPr b="1"/>
          </a:p>
        </p:txBody>
      </p:sp>
      <p:sp>
        <p:nvSpPr>
          <p:cNvPr id="229" name="Google Shape;229;p32"/>
          <p:cNvSpPr txBox="1"/>
          <p:nvPr>
            <p:ph idx="1" type="body"/>
          </p:nvPr>
        </p:nvSpPr>
        <p:spPr>
          <a:xfrm>
            <a:off x="765025" y="4216328"/>
            <a:ext cx="9612900" cy="11433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5"/>
          <p:cNvSpPr txBox="1"/>
          <p:nvPr>
            <p:ph type="title"/>
          </p:nvPr>
        </p:nvSpPr>
        <p:spPr>
          <a:xfrm>
            <a:off x="765025" y="1301360"/>
            <a:ext cx="9612900" cy="2852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b="1" lang="en-US"/>
              <a:t>Background</a:t>
            </a:r>
            <a:endParaRPr b="1"/>
          </a:p>
        </p:txBody>
      </p:sp>
      <p:sp>
        <p:nvSpPr>
          <p:cNvPr id="111" name="Google Shape;111;p15"/>
          <p:cNvSpPr txBox="1"/>
          <p:nvPr>
            <p:ph idx="1" type="body"/>
          </p:nvPr>
        </p:nvSpPr>
        <p:spPr>
          <a:xfrm>
            <a:off x="765025" y="4216328"/>
            <a:ext cx="9612900" cy="11433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3"/>
          <p:cNvSpPr txBox="1"/>
          <p:nvPr>
            <p:ph type="title"/>
          </p:nvPr>
        </p:nvSpPr>
        <p:spPr>
          <a:xfrm>
            <a:off x="285850" y="425700"/>
            <a:ext cx="3855600" cy="2157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First things first:</a:t>
            </a:r>
            <a:endParaRPr b="1"/>
          </a:p>
        </p:txBody>
      </p:sp>
      <p:sp>
        <p:nvSpPr>
          <p:cNvPr id="236" name="Google Shape;236;p33"/>
          <p:cNvSpPr txBox="1"/>
          <p:nvPr>
            <p:ph idx="1" type="body"/>
          </p:nvPr>
        </p:nvSpPr>
        <p:spPr>
          <a:xfrm>
            <a:off x="5817675" y="252325"/>
            <a:ext cx="6173400" cy="6023100"/>
          </a:xfrm>
          <a:prstGeom prst="rect">
            <a:avLst/>
          </a:prstGeom>
        </p:spPr>
        <p:txBody>
          <a:bodyPr anchorCtr="0" anchor="t" bIns="45700" lIns="91425" spcFirstLastPara="1" rIns="91425" wrap="square" tIns="45700">
            <a:noAutofit/>
          </a:bodyPr>
          <a:lstStyle/>
          <a:p>
            <a:pPr indent="-368300" lvl="0" marL="457200" rtl="0" algn="l">
              <a:spcBef>
                <a:spcPts val="1000"/>
              </a:spcBef>
              <a:spcAft>
                <a:spcPts val="0"/>
              </a:spcAft>
              <a:buSzPts val="2200"/>
              <a:buChar char="■"/>
            </a:pPr>
            <a:r>
              <a:rPr lang="en-US" sz="2200"/>
              <a:t>Started with internal dialogue with staff and key partners.  What could this look like in NC?</a:t>
            </a:r>
            <a:br>
              <a:rPr lang="en-US" sz="2200"/>
            </a:br>
            <a:endParaRPr sz="2200"/>
          </a:p>
          <a:p>
            <a:pPr indent="-368300" lvl="0" marL="457200" rtl="0" algn="l">
              <a:spcBef>
                <a:spcPts val="0"/>
              </a:spcBef>
              <a:spcAft>
                <a:spcPts val="0"/>
              </a:spcAft>
              <a:buSzPts val="2200"/>
              <a:buChar char="■"/>
            </a:pPr>
            <a:r>
              <a:rPr lang="en-US" sz="2200"/>
              <a:t>Lead to conversations with NC Medical (NCMS) Society, Academy of Family Physicians, and Association of Pharmacists (NCAP)</a:t>
            </a:r>
            <a:br>
              <a:rPr lang="en-US" sz="2200"/>
            </a:br>
            <a:endParaRPr sz="2200"/>
          </a:p>
          <a:p>
            <a:pPr indent="-368300" lvl="0" marL="457200" rtl="0" algn="l">
              <a:spcBef>
                <a:spcPts val="0"/>
              </a:spcBef>
              <a:spcAft>
                <a:spcPts val="0"/>
              </a:spcAft>
              <a:buSzPts val="2200"/>
              <a:buChar char="■"/>
            </a:pPr>
            <a:r>
              <a:rPr lang="en-US" sz="2200"/>
              <a:t>Most of this happened pre-pandemic, so initial strategies were shaping up a ~little~ differently.</a:t>
            </a:r>
            <a:br>
              <a:rPr lang="en-US" sz="2200"/>
            </a:br>
            <a:endParaRPr sz="2200"/>
          </a:p>
          <a:p>
            <a:pPr indent="-368300" lvl="0" marL="457200" rtl="0" algn="l">
              <a:spcBef>
                <a:spcPts val="0"/>
              </a:spcBef>
              <a:spcAft>
                <a:spcPts val="0"/>
              </a:spcAft>
              <a:buSzPts val="2200"/>
              <a:buChar char="■"/>
            </a:pPr>
            <a:r>
              <a:rPr lang="en-US" sz="2200"/>
              <a:t>To get this idea out into the public, we wrote several media pieces naming Pharmacist distribution without a prescription.</a:t>
            </a:r>
            <a:br>
              <a:rPr lang="en-US" sz="2200"/>
            </a:br>
            <a:endParaRPr sz="2200"/>
          </a:p>
          <a:p>
            <a:pPr indent="-368300" lvl="0" marL="457200" rtl="0" algn="l">
              <a:spcBef>
                <a:spcPts val="0"/>
              </a:spcBef>
              <a:spcAft>
                <a:spcPts val="0"/>
              </a:spcAft>
              <a:buSzPts val="2200"/>
              <a:buChar char="■"/>
            </a:pPr>
            <a:r>
              <a:rPr lang="en-US" sz="2200"/>
              <a:t>Worked with Duke MPP student to create a memo outlining this type of policy change across the country.</a:t>
            </a:r>
            <a:endParaRPr sz="2200"/>
          </a:p>
        </p:txBody>
      </p:sp>
      <p:pic>
        <p:nvPicPr>
          <p:cNvPr id="237" name="Google Shape;237;p33"/>
          <p:cNvPicPr preferRelativeResize="0"/>
          <p:nvPr/>
        </p:nvPicPr>
        <p:blipFill rotWithShape="1">
          <a:blip r:embed="rId3">
            <a:alphaModFix/>
          </a:blip>
          <a:srcRect b="0" l="0" r="0" t="16694"/>
          <a:stretch/>
        </p:blipFill>
        <p:spPr>
          <a:xfrm>
            <a:off x="149725" y="2641900"/>
            <a:ext cx="5028000" cy="27924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4"/>
          <p:cNvSpPr txBox="1"/>
          <p:nvPr>
            <p:ph type="title"/>
          </p:nvPr>
        </p:nvSpPr>
        <p:spPr>
          <a:xfrm>
            <a:off x="796675" y="179325"/>
            <a:ext cx="9601200" cy="1485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Teamwork makes the dream work!</a:t>
            </a:r>
            <a:endParaRPr b="1"/>
          </a:p>
        </p:txBody>
      </p:sp>
      <p:sp>
        <p:nvSpPr>
          <p:cNvPr id="244" name="Google Shape;244;p34"/>
          <p:cNvSpPr txBox="1"/>
          <p:nvPr>
            <p:ph idx="1" type="body"/>
          </p:nvPr>
        </p:nvSpPr>
        <p:spPr>
          <a:xfrm>
            <a:off x="651250" y="1460150"/>
            <a:ext cx="10856100" cy="4497900"/>
          </a:xfrm>
          <a:prstGeom prst="rect">
            <a:avLst/>
          </a:prstGeom>
        </p:spPr>
        <p:txBody>
          <a:bodyPr anchorCtr="0" anchor="t" bIns="45700" lIns="91425" spcFirstLastPara="1" rIns="91425" wrap="square" tIns="45700">
            <a:noAutofit/>
          </a:bodyPr>
          <a:lstStyle/>
          <a:p>
            <a:pPr indent="-374650" lvl="0" marL="457200" rtl="0" algn="l">
              <a:spcBef>
                <a:spcPts val="1000"/>
              </a:spcBef>
              <a:spcAft>
                <a:spcPts val="0"/>
              </a:spcAft>
              <a:buSzPts val="2300"/>
              <a:buChar char="■"/>
            </a:pPr>
            <a:r>
              <a:rPr lang="en-US" sz="2500"/>
              <a:t>After initial conversations, we wanted to stay in touch </a:t>
            </a:r>
            <a:br>
              <a:rPr lang="en-US" sz="2500"/>
            </a:br>
            <a:r>
              <a:rPr lang="en-US" sz="2500"/>
              <a:t>with the </a:t>
            </a:r>
            <a:r>
              <a:rPr lang="en-US" sz="2500"/>
              <a:t>Association</a:t>
            </a:r>
            <a:r>
              <a:rPr lang="en-US" sz="2500"/>
              <a:t> of Pharmacists.</a:t>
            </a:r>
            <a:br>
              <a:rPr lang="en-US" sz="2500"/>
            </a:br>
            <a:endParaRPr sz="2500"/>
          </a:p>
          <a:p>
            <a:pPr indent="-374650" lvl="0" marL="457200" rtl="0" algn="l">
              <a:spcBef>
                <a:spcPts val="0"/>
              </a:spcBef>
              <a:spcAft>
                <a:spcPts val="0"/>
              </a:spcAft>
              <a:buSzPts val="2300"/>
              <a:buChar char="■"/>
            </a:pPr>
            <a:r>
              <a:rPr lang="en-US" sz="2500"/>
              <a:t>We learned that they were hoping to introduce several pieces of legislation during the 2021 session.</a:t>
            </a:r>
            <a:br>
              <a:rPr lang="en-US" sz="2500"/>
            </a:br>
            <a:endParaRPr sz="2500"/>
          </a:p>
          <a:p>
            <a:pPr indent="-374650" lvl="0" marL="457200" rtl="0" algn="l">
              <a:spcBef>
                <a:spcPts val="0"/>
              </a:spcBef>
              <a:spcAft>
                <a:spcPts val="0"/>
              </a:spcAft>
              <a:buSzPts val="2300"/>
              <a:buChar char="■"/>
            </a:pPr>
            <a:r>
              <a:rPr lang="en-US" sz="2500"/>
              <a:t>The inclusion of HIV prevention methods were a really logical item to include in the full list of medications they were hoping to pass for these types of services of expanded scope.</a:t>
            </a:r>
            <a:br>
              <a:rPr lang="en-US" sz="2500"/>
            </a:br>
            <a:endParaRPr sz="2500"/>
          </a:p>
          <a:p>
            <a:pPr indent="-387350" lvl="0" marL="457200" rtl="0" algn="l">
              <a:spcBef>
                <a:spcPts val="0"/>
              </a:spcBef>
              <a:spcAft>
                <a:spcPts val="0"/>
              </a:spcAft>
              <a:buSzPts val="2500"/>
              <a:buChar char="■"/>
            </a:pPr>
            <a:r>
              <a:rPr lang="en-US" sz="2500"/>
              <a:t>Once we knew this was going to happen we partnered with Southern AIDS Coalition to advance this policy and ensuring that it was equitable and focused on communities most in need/impacted.</a:t>
            </a:r>
            <a:endParaRPr sz="2500"/>
          </a:p>
        </p:txBody>
      </p:sp>
      <p:pic>
        <p:nvPicPr>
          <p:cNvPr id="245" name="Google Shape;245;p34"/>
          <p:cNvPicPr preferRelativeResize="0"/>
          <p:nvPr/>
        </p:nvPicPr>
        <p:blipFill>
          <a:blip r:embed="rId3">
            <a:alphaModFix/>
          </a:blip>
          <a:stretch>
            <a:fillRect/>
          </a:stretch>
        </p:blipFill>
        <p:spPr>
          <a:xfrm>
            <a:off x="8559896" y="-196277"/>
            <a:ext cx="3632104" cy="363210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5"/>
          <p:cNvSpPr txBox="1"/>
          <p:nvPr>
            <p:ph type="title"/>
          </p:nvPr>
        </p:nvSpPr>
        <p:spPr>
          <a:xfrm>
            <a:off x="762000" y="76200"/>
            <a:ext cx="9601200" cy="1485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Advocacy Strategy</a:t>
            </a:r>
            <a:endParaRPr b="1"/>
          </a:p>
        </p:txBody>
      </p:sp>
      <p:sp>
        <p:nvSpPr>
          <p:cNvPr id="252" name="Google Shape;252;p35"/>
          <p:cNvSpPr txBox="1"/>
          <p:nvPr>
            <p:ph idx="1" type="body"/>
          </p:nvPr>
        </p:nvSpPr>
        <p:spPr>
          <a:xfrm>
            <a:off x="838200" y="838200"/>
            <a:ext cx="10977900" cy="3581400"/>
          </a:xfrm>
          <a:prstGeom prst="rect">
            <a:avLst/>
          </a:prstGeom>
        </p:spPr>
        <p:txBody>
          <a:bodyPr anchorCtr="0" anchor="t" bIns="45700" lIns="91425" spcFirstLastPara="1" rIns="91425" wrap="square" tIns="45700">
            <a:noAutofit/>
          </a:bodyPr>
          <a:lstStyle/>
          <a:p>
            <a:pPr indent="-374650" lvl="0" marL="457200" rtl="0" algn="l">
              <a:spcBef>
                <a:spcPts val="1000"/>
              </a:spcBef>
              <a:spcAft>
                <a:spcPts val="0"/>
              </a:spcAft>
              <a:buSzPts val="2300"/>
              <a:buChar char="■"/>
            </a:pPr>
            <a:r>
              <a:rPr lang="en-US" sz="2300"/>
              <a:t>Prior to moving with any type of legislation/meetings, we </a:t>
            </a:r>
            <a:r>
              <a:rPr lang="en-US" sz="2300"/>
              <a:t>created</a:t>
            </a:r>
            <a:r>
              <a:rPr lang="en-US" sz="2300"/>
              <a:t> a virtual petition outlining this type of policy.  List of signatures was given to NCDHHS Secretary, Dr. Mandy Cohen, on World AIDS Day.</a:t>
            </a:r>
            <a:br>
              <a:rPr lang="en-US" sz="2300"/>
            </a:br>
            <a:endParaRPr sz="2300"/>
          </a:p>
          <a:p>
            <a:pPr indent="-374650" lvl="0" marL="457200" rtl="0" algn="l">
              <a:spcBef>
                <a:spcPts val="0"/>
              </a:spcBef>
              <a:spcAft>
                <a:spcPts val="0"/>
              </a:spcAft>
              <a:buSzPts val="2300"/>
              <a:buChar char="■"/>
            </a:pPr>
            <a:r>
              <a:rPr lang="en-US" sz="2300"/>
              <a:t>Staff met with representative from APLA in California to discuss their strategies.</a:t>
            </a:r>
            <a:br>
              <a:rPr lang="en-US" sz="2300"/>
            </a:br>
            <a:endParaRPr sz="2300"/>
          </a:p>
          <a:p>
            <a:pPr indent="-374650" lvl="0" marL="457200" rtl="0" algn="l">
              <a:spcBef>
                <a:spcPts val="0"/>
              </a:spcBef>
              <a:spcAft>
                <a:spcPts val="0"/>
              </a:spcAft>
              <a:buSzPts val="2300"/>
              <a:buChar char="■"/>
            </a:pPr>
            <a:r>
              <a:rPr lang="en-US" sz="2300"/>
              <a:t>Upon discussion with House Health Chair Rep. Donna White (House Republican who is a former communicable diseases nurse), we were urged to meet with Rep. Sasser </a:t>
            </a:r>
            <a:r>
              <a:rPr lang="en-US" sz="2300"/>
              <a:t>(R)</a:t>
            </a:r>
            <a:r>
              <a:rPr lang="en-US" sz="2300"/>
              <a:t> and Sen. Burgin </a:t>
            </a:r>
            <a:r>
              <a:rPr lang="en-US" sz="2300"/>
              <a:t>(R).</a:t>
            </a:r>
            <a:br>
              <a:rPr lang="en-US" sz="2300"/>
            </a:br>
            <a:endParaRPr sz="2300"/>
          </a:p>
          <a:p>
            <a:pPr indent="-374650" lvl="0" marL="457200" rtl="0" algn="l">
              <a:spcBef>
                <a:spcPts val="0"/>
              </a:spcBef>
              <a:spcAft>
                <a:spcPts val="0"/>
              </a:spcAft>
              <a:buSzPts val="2300"/>
              <a:buChar char="■"/>
            </a:pPr>
            <a:r>
              <a:rPr lang="en-US" sz="2300"/>
              <a:t>Established and cultivated relationships with both members and discussed the importance of these medication’s inclusion. </a:t>
            </a:r>
            <a:br>
              <a:rPr lang="en-US" sz="2300"/>
            </a:br>
            <a:endParaRPr sz="2300"/>
          </a:p>
          <a:p>
            <a:pPr indent="-374650" lvl="0" marL="457200" rtl="0" algn="l">
              <a:spcBef>
                <a:spcPts val="0"/>
              </a:spcBef>
              <a:spcAft>
                <a:spcPts val="0"/>
              </a:spcAft>
              <a:buSzPts val="2300"/>
              <a:buChar char="■"/>
            </a:pPr>
            <a:r>
              <a:rPr lang="en-US" sz="2300"/>
              <a:t>Staff engaged in multiple public education opportunities, including with our NC community,  presenting at NCAP’s conference and NMAC’S Biomedical HIV Prevention Summit. </a:t>
            </a:r>
            <a:br>
              <a:rPr lang="en-US" sz="2300"/>
            </a:br>
            <a:br>
              <a:rPr lang="en-US" sz="2300"/>
            </a:br>
            <a:endParaRPr sz="23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6"/>
          <p:cNvSpPr txBox="1"/>
          <p:nvPr>
            <p:ph type="title"/>
          </p:nvPr>
        </p:nvSpPr>
        <p:spPr>
          <a:xfrm>
            <a:off x="753750" y="22650"/>
            <a:ext cx="9601200" cy="1485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Advocacy Strategy cont...</a:t>
            </a:r>
            <a:endParaRPr b="1"/>
          </a:p>
        </p:txBody>
      </p:sp>
      <p:sp>
        <p:nvSpPr>
          <p:cNvPr id="259" name="Google Shape;259;p36"/>
          <p:cNvSpPr txBox="1"/>
          <p:nvPr>
            <p:ph idx="1" type="body"/>
          </p:nvPr>
        </p:nvSpPr>
        <p:spPr>
          <a:xfrm>
            <a:off x="741425" y="820700"/>
            <a:ext cx="9507000" cy="3517500"/>
          </a:xfrm>
          <a:prstGeom prst="rect">
            <a:avLst/>
          </a:prstGeom>
        </p:spPr>
        <p:txBody>
          <a:bodyPr anchorCtr="0" anchor="t" bIns="45700" lIns="91425" spcFirstLastPara="1" rIns="91425" wrap="square" tIns="45700">
            <a:noAutofit/>
          </a:bodyPr>
          <a:lstStyle/>
          <a:p>
            <a:pPr indent="-374650" lvl="0" marL="457200" rtl="0" algn="l">
              <a:spcBef>
                <a:spcPts val="1000"/>
              </a:spcBef>
              <a:spcAft>
                <a:spcPts val="0"/>
              </a:spcAft>
              <a:buSzPts val="2300"/>
              <a:buChar char="■"/>
            </a:pPr>
            <a:r>
              <a:rPr lang="en-US" sz="2500"/>
              <a:t>Once legislation was introduced — attended all hearings, listening sessions, submitted comments, etc..  Also continued to meet with members of both House and Senate Health Committees</a:t>
            </a:r>
            <a:br>
              <a:rPr lang="en-US" sz="2500"/>
            </a:br>
            <a:endParaRPr sz="2500"/>
          </a:p>
          <a:p>
            <a:pPr indent="-374650" lvl="0" marL="457200" rtl="0" algn="l">
              <a:spcBef>
                <a:spcPts val="0"/>
              </a:spcBef>
              <a:spcAft>
                <a:spcPts val="0"/>
              </a:spcAft>
              <a:buSzPts val="2300"/>
              <a:buChar char="■"/>
            </a:pPr>
            <a:r>
              <a:rPr lang="en-US" sz="2500"/>
              <a:t>Hosted a community training for NC advocates on the structure of introduced bills and how to speak with representatives about their importance.</a:t>
            </a:r>
            <a:br>
              <a:rPr lang="en-US" sz="2500"/>
            </a:br>
            <a:endParaRPr sz="2500"/>
          </a:p>
          <a:p>
            <a:pPr indent="-374650" lvl="0" marL="457200" rtl="0" algn="l">
              <a:spcBef>
                <a:spcPts val="0"/>
              </a:spcBef>
              <a:spcAft>
                <a:spcPts val="0"/>
              </a:spcAft>
              <a:buSzPts val="2300"/>
              <a:buChar char="■"/>
            </a:pPr>
            <a:r>
              <a:rPr lang="en-US" sz="2500"/>
              <a:t>HIV Speaks on Jones St (annual advocacy day) had a large focus on these policies and were discussed in every meeting held that day.</a:t>
            </a:r>
            <a:br>
              <a:rPr lang="en-US" sz="2500"/>
            </a:br>
            <a:endParaRPr sz="2500"/>
          </a:p>
          <a:p>
            <a:pPr indent="-387350" lvl="0" marL="457200" rtl="0" algn="l">
              <a:spcBef>
                <a:spcPts val="0"/>
              </a:spcBef>
              <a:spcAft>
                <a:spcPts val="0"/>
              </a:spcAft>
              <a:buSzPts val="2500"/>
              <a:buChar char="■"/>
            </a:pPr>
            <a:r>
              <a:rPr lang="en-US" sz="2500"/>
              <a:t>NCAAN Team worked with several providers throughout the state to create a letter of support that was sent to both House and Senate Health Committees.</a:t>
            </a:r>
            <a:endParaRPr sz="2500"/>
          </a:p>
        </p:txBody>
      </p:sp>
      <p:pic>
        <p:nvPicPr>
          <p:cNvPr id="260" name="Google Shape;260;p36"/>
          <p:cNvPicPr preferRelativeResize="0"/>
          <p:nvPr/>
        </p:nvPicPr>
        <p:blipFill>
          <a:blip r:embed="rId3">
            <a:alphaModFix/>
          </a:blip>
          <a:stretch>
            <a:fillRect/>
          </a:stretch>
        </p:blipFill>
        <p:spPr>
          <a:xfrm>
            <a:off x="10172229" y="2038875"/>
            <a:ext cx="1849050" cy="30737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7"/>
          <p:cNvSpPr txBox="1"/>
          <p:nvPr>
            <p:ph type="title"/>
          </p:nvPr>
        </p:nvSpPr>
        <p:spPr>
          <a:xfrm>
            <a:off x="762000" y="0"/>
            <a:ext cx="11377500" cy="1485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4200"/>
              <a:t>Introduced Legislation (and a few surprises)</a:t>
            </a:r>
            <a:endParaRPr b="1" sz="4200"/>
          </a:p>
        </p:txBody>
      </p:sp>
      <p:sp>
        <p:nvSpPr>
          <p:cNvPr id="267" name="Google Shape;267;p37"/>
          <p:cNvSpPr txBox="1"/>
          <p:nvPr>
            <p:ph idx="1" type="body"/>
          </p:nvPr>
        </p:nvSpPr>
        <p:spPr>
          <a:xfrm>
            <a:off x="685800" y="1828800"/>
            <a:ext cx="11377500" cy="3581400"/>
          </a:xfrm>
          <a:prstGeom prst="rect">
            <a:avLst/>
          </a:prstGeom>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SzPts val="2400"/>
              <a:buChar char="■"/>
            </a:pPr>
            <a:r>
              <a:rPr lang="en-US" sz="2200">
                <a:solidFill>
                  <a:schemeClr val="dk1"/>
                </a:solidFill>
              </a:rPr>
              <a:t>Initially three bills were introduced: SB 575, HB 512, and HB 691. </a:t>
            </a:r>
            <a:br>
              <a:rPr lang="en-US" sz="2200">
                <a:solidFill>
                  <a:schemeClr val="dk1"/>
                </a:solidFill>
              </a:rPr>
            </a:br>
            <a:endParaRPr sz="2200">
              <a:solidFill>
                <a:schemeClr val="dk1"/>
              </a:solidFill>
            </a:endParaRPr>
          </a:p>
          <a:p>
            <a:pPr indent="-381000" lvl="0" marL="457200" rtl="0" algn="l">
              <a:lnSpc>
                <a:spcPct val="100000"/>
              </a:lnSpc>
              <a:spcBef>
                <a:spcPts val="0"/>
              </a:spcBef>
              <a:spcAft>
                <a:spcPts val="0"/>
              </a:spcAft>
              <a:buClr>
                <a:schemeClr val="dk1"/>
              </a:buClr>
              <a:buSzPts val="2400"/>
              <a:buChar char="■"/>
            </a:pPr>
            <a:r>
              <a:rPr lang="en-US" sz="2200">
                <a:solidFill>
                  <a:schemeClr val="dk1"/>
                </a:solidFill>
              </a:rPr>
              <a:t>Both SB 575 and HB 512 were identical, but introduced in both chambers in hopes of success either way.  These bills included a full list of medications expanding the scope of pharmacists including both PrEP and PEP.</a:t>
            </a:r>
            <a:br>
              <a:rPr lang="en-US" sz="2200">
                <a:solidFill>
                  <a:schemeClr val="dk1"/>
                </a:solidFill>
              </a:rPr>
            </a:br>
            <a:endParaRPr sz="2200">
              <a:solidFill>
                <a:schemeClr val="dk1"/>
              </a:solidFill>
            </a:endParaRPr>
          </a:p>
          <a:p>
            <a:pPr indent="-381000" lvl="0" marL="457200" rtl="0" algn="l">
              <a:lnSpc>
                <a:spcPct val="100000"/>
              </a:lnSpc>
              <a:spcBef>
                <a:spcPts val="0"/>
              </a:spcBef>
              <a:spcAft>
                <a:spcPts val="0"/>
              </a:spcAft>
              <a:buClr>
                <a:schemeClr val="dk1"/>
              </a:buClr>
              <a:buSzPts val="2400"/>
              <a:buChar char="■"/>
            </a:pPr>
            <a:r>
              <a:rPr lang="en-US" sz="2200">
                <a:solidFill>
                  <a:schemeClr val="dk1"/>
                </a:solidFill>
              </a:rPr>
              <a:t>HB 691 was a surprise to us that was solely focused on PrEP and PEP.</a:t>
            </a:r>
            <a:br>
              <a:rPr lang="en-US" sz="2200">
                <a:solidFill>
                  <a:schemeClr val="dk1"/>
                </a:solidFill>
              </a:rPr>
            </a:br>
            <a:endParaRPr sz="2200">
              <a:solidFill>
                <a:schemeClr val="dk1"/>
              </a:solidFill>
            </a:endParaRPr>
          </a:p>
          <a:p>
            <a:pPr indent="-381000" lvl="0" marL="457200" rtl="0" algn="l">
              <a:lnSpc>
                <a:spcPct val="100000"/>
              </a:lnSpc>
              <a:spcBef>
                <a:spcPts val="0"/>
              </a:spcBef>
              <a:spcAft>
                <a:spcPts val="0"/>
              </a:spcAft>
              <a:buClr>
                <a:schemeClr val="dk1"/>
              </a:buClr>
              <a:buSzPts val="2400"/>
              <a:buChar char="■"/>
            </a:pPr>
            <a:r>
              <a:rPr lang="en-US" sz="2200">
                <a:solidFill>
                  <a:schemeClr val="dk1"/>
                </a:solidFill>
              </a:rPr>
              <a:t>Upon conversation with the bill sponsors and NCAP, SB 575 was moving the fastest.  Introduced in Senate Health, had some modifications, went to Senate floor for a vote and passed unanimously before crossover (where all bills unheard go to die…).</a:t>
            </a:r>
            <a:br>
              <a:rPr lang="en-US" sz="2200">
                <a:solidFill>
                  <a:schemeClr val="dk1"/>
                </a:solidFill>
              </a:rPr>
            </a:br>
            <a:endParaRPr sz="2200">
              <a:solidFill>
                <a:schemeClr val="dk1"/>
              </a:solidFill>
            </a:endParaRPr>
          </a:p>
          <a:p>
            <a:pPr indent="-368300" lvl="0" marL="457200" rtl="0" algn="l">
              <a:lnSpc>
                <a:spcPct val="100000"/>
              </a:lnSpc>
              <a:spcBef>
                <a:spcPts val="0"/>
              </a:spcBef>
              <a:spcAft>
                <a:spcPts val="0"/>
              </a:spcAft>
              <a:buClr>
                <a:schemeClr val="dk1"/>
              </a:buClr>
              <a:buSzPts val="2200"/>
              <a:buChar char="■"/>
            </a:pPr>
            <a:r>
              <a:rPr lang="en-US" sz="2200">
                <a:solidFill>
                  <a:schemeClr val="dk1"/>
                </a:solidFill>
              </a:rPr>
              <a:t>Due to pushback from the Medical Society and Academy, PrEP was removed from the bill language.</a:t>
            </a:r>
            <a:endParaRPr sz="2200">
              <a:solidFill>
                <a:schemeClr val="dk1"/>
              </a:solidFill>
            </a:endParaRPr>
          </a:p>
        </p:txBody>
      </p:sp>
      <p:pic>
        <p:nvPicPr>
          <p:cNvPr id="268" name="Google Shape;268;p37"/>
          <p:cNvPicPr preferRelativeResize="0"/>
          <p:nvPr/>
        </p:nvPicPr>
        <p:blipFill rotWithShape="1">
          <a:blip r:embed="rId3">
            <a:alphaModFix/>
          </a:blip>
          <a:srcRect b="0" l="2489" r="2480" t="0"/>
          <a:stretch/>
        </p:blipFill>
        <p:spPr>
          <a:xfrm>
            <a:off x="1096650" y="685800"/>
            <a:ext cx="2953924" cy="1157000"/>
          </a:xfrm>
          <a:prstGeom prst="rect">
            <a:avLst/>
          </a:prstGeom>
          <a:noFill/>
          <a:ln>
            <a:noFill/>
          </a:ln>
        </p:spPr>
      </p:pic>
      <p:pic>
        <p:nvPicPr>
          <p:cNvPr id="269" name="Google Shape;269;p37"/>
          <p:cNvPicPr preferRelativeResize="0"/>
          <p:nvPr/>
        </p:nvPicPr>
        <p:blipFill>
          <a:blip r:embed="rId4">
            <a:alphaModFix/>
          </a:blip>
          <a:stretch>
            <a:fillRect/>
          </a:stretch>
        </p:blipFill>
        <p:spPr>
          <a:xfrm>
            <a:off x="4811649" y="685800"/>
            <a:ext cx="2789931" cy="1156999"/>
          </a:xfrm>
          <a:prstGeom prst="rect">
            <a:avLst/>
          </a:prstGeom>
          <a:noFill/>
          <a:ln>
            <a:noFill/>
          </a:ln>
        </p:spPr>
      </p:pic>
      <p:pic>
        <p:nvPicPr>
          <p:cNvPr id="270" name="Google Shape;270;p37"/>
          <p:cNvPicPr preferRelativeResize="0"/>
          <p:nvPr/>
        </p:nvPicPr>
        <p:blipFill>
          <a:blip r:embed="rId5">
            <a:alphaModFix/>
          </a:blip>
          <a:stretch>
            <a:fillRect/>
          </a:stretch>
        </p:blipFill>
        <p:spPr>
          <a:xfrm>
            <a:off x="8446800" y="685799"/>
            <a:ext cx="2687719" cy="1157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8"/>
          <p:cNvSpPr txBox="1"/>
          <p:nvPr>
            <p:ph type="title"/>
          </p:nvPr>
        </p:nvSpPr>
        <p:spPr>
          <a:xfrm>
            <a:off x="775225" y="116800"/>
            <a:ext cx="9601200" cy="1485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What did we end up with?</a:t>
            </a:r>
            <a:endParaRPr b="1"/>
          </a:p>
        </p:txBody>
      </p:sp>
      <p:sp>
        <p:nvSpPr>
          <p:cNvPr id="277" name="Google Shape;277;p38"/>
          <p:cNvSpPr txBox="1"/>
          <p:nvPr>
            <p:ph idx="1" type="body"/>
          </p:nvPr>
        </p:nvSpPr>
        <p:spPr>
          <a:xfrm>
            <a:off x="954550" y="806275"/>
            <a:ext cx="10846200" cy="3581400"/>
          </a:xfrm>
          <a:prstGeom prst="rect">
            <a:avLst/>
          </a:prstGeom>
        </p:spPr>
        <p:txBody>
          <a:bodyPr anchorCtr="0" anchor="t" bIns="45700" lIns="91425" spcFirstLastPara="1" rIns="91425" wrap="square" tIns="45700">
            <a:noAutofit/>
          </a:bodyPr>
          <a:lstStyle/>
          <a:p>
            <a:pPr indent="-361950" lvl="0" marL="457200" rtl="0" algn="l">
              <a:spcBef>
                <a:spcPts val="1000"/>
              </a:spcBef>
              <a:spcAft>
                <a:spcPts val="0"/>
              </a:spcAft>
              <a:buSzPts val="2100"/>
              <a:buChar char="■"/>
            </a:pPr>
            <a:r>
              <a:rPr lang="en-US" sz="2300"/>
              <a:t>SB 575 seemed to be moving, but sponsors were afraid of getting held up in the House.  Decided to take language of the bill and add as amendment to existing pharmacist bill, HB 96.</a:t>
            </a:r>
            <a:br>
              <a:rPr lang="en-US" sz="2300"/>
            </a:br>
            <a:endParaRPr sz="2300"/>
          </a:p>
          <a:p>
            <a:pPr indent="-361950" lvl="0" marL="457200" rtl="0" algn="l">
              <a:spcBef>
                <a:spcPts val="0"/>
              </a:spcBef>
              <a:spcAft>
                <a:spcPts val="0"/>
              </a:spcAft>
              <a:buSzPts val="2100"/>
              <a:buChar char="■"/>
            </a:pPr>
            <a:r>
              <a:rPr lang="en-US" sz="2300"/>
              <a:t>After amendments were introduced the HB 96 moved QUICKLY.  Passed every committee hearing, passed Senate unanimously, and had overwhelming support in House upon </a:t>
            </a:r>
            <a:r>
              <a:rPr lang="en-US" sz="2300"/>
              <a:t>concurrence (106-5)</a:t>
            </a:r>
            <a:r>
              <a:rPr lang="en-US" sz="2300"/>
              <a:t>.</a:t>
            </a:r>
            <a:br>
              <a:rPr lang="en-US" sz="2300"/>
            </a:br>
            <a:endParaRPr sz="2300"/>
          </a:p>
          <a:p>
            <a:pPr indent="-361950" lvl="0" marL="457200" rtl="0" algn="l">
              <a:spcBef>
                <a:spcPts val="0"/>
              </a:spcBef>
              <a:spcAft>
                <a:spcPts val="0"/>
              </a:spcAft>
              <a:buSzPts val="2100"/>
              <a:buChar char="■"/>
            </a:pPr>
            <a:r>
              <a:rPr lang="en-US" sz="2300"/>
              <a:t>There was some pushback on a last minute change to the bill around COVID vaccines for minors.  We were opposed to the provision, but luckily it will not have the impact that we initially thought.</a:t>
            </a:r>
            <a:br>
              <a:rPr lang="en-US" sz="2300"/>
            </a:br>
            <a:endParaRPr sz="2300"/>
          </a:p>
          <a:p>
            <a:pPr indent="-361950" lvl="0" marL="457200" rtl="0" algn="l">
              <a:spcBef>
                <a:spcPts val="0"/>
              </a:spcBef>
              <a:spcAft>
                <a:spcPts val="0"/>
              </a:spcAft>
              <a:buSzPts val="2100"/>
              <a:buChar char="■"/>
            </a:pPr>
            <a:r>
              <a:rPr lang="en-US" sz="2300"/>
              <a:t>House Bill 96 was officially signed </a:t>
            </a:r>
            <a:br>
              <a:rPr lang="en-US" sz="2300"/>
            </a:br>
            <a:r>
              <a:rPr lang="en-US" sz="2300"/>
              <a:t>into law on 8.20.2021 by </a:t>
            </a:r>
            <a:br>
              <a:rPr lang="en-US" sz="2300"/>
            </a:br>
            <a:r>
              <a:rPr lang="en-US" sz="2300"/>
              <a:t>Governor Roy Cooper!</a:t>
            </a:r>
            <a:br>
              <a:rPr lang="en-US" sz="2300"/>
            </a:br>
            <a:endParaRPr sz="2300"/>
          </a:p>
          <a:p>
            <a:pPr indent="-374650" lvl="0" marL="457200" rtl="0" algn="l">
              <a:spcBef>
                <a:spcPts val="0"/>
              </a:spcBef>
              <a:spcAft>
                <a:spcPts val="0"/>
              </a:spcAft>
              <a:buSzPts val="2300"/>
              <a:buChar char="■"/>
            </a:pPr>
            <a:r>
              <a:rPr lang="en-US" sz="2300"/>
              <a:t>What’s next??</a:t>
            </a:r>
            <a:endParaRPr sz="2300"/>
          </a:p>
        </p:txBody>
      </p:sp>
      <p:pic>
        <p:nvPicPr>
          <p:cNvPr id="278" name="Google Shape;278;p38"/>
          <p:cNvPicPr preferRelativeResize="0"/>
          <p:nvPr/>
        </p:nvPicPr>
        <p:blipFill rotWithShape="1">
          <a:blip r:embed="rId3">
            <a:alphaModFix/>
          </a:blip>
          <a:srcRect b="0" l="6580" r="17518" t="0"/>
          <a:stretch/>
        </p:blipFill>
        <p:spPr>
          <a:xfrm>
            <a:off x="6162925" y="4631725"/>
            <a:ext cx="5800475" cy="19369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9"/>
          <p:cNvSpPr txBox="1"/>
          <p:nvPr>
            <p:ph type="title"/>
          </p:nvPr>
        </p:nvSpPr>
        <p:spPr>
          <a:xfrm>
            <a:off x="765100" y="-285750"/>
            <a:ext cx="9601200" cy="1485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Key Takeaways</a:t>
            </a:r>
            <a:endParaRPr b="1"/>
          </a:p>
        </p:txBody>
      </p:sp>
      <p:sp>
        <p:nvSpPr>
          <p:cNvPr id="284" name="Google Shape;284;p39"/>
          <p:cNvSpPr txBox="1"/>
          <p:nvPr>
            <p:ph idx="1" type="body"/>
          </p:nvPr>
        </p:nvSpPr>
        <p:spPr>
          <a:xfrm>
            <a:off x="972075" y="913375"/>
            <a:ext cx="11143200" cy="3581400"/>
          </a:xfrm>
          <a:prstGeom prst="rect">
            <a:avLst/>
          </a:prstGeom>
          <a:noFill/>
          <a:ln>
            <a:noFill/>
          </a:ln>
        </p:spPr>
        <p:txBody>
          <a:bodyPr anchorCtr="0" anchor="t" bIns="45700" lIns="91425" spcFirstLastPara="1" rIns="91425" wrap="square" tIns="45700">
            <a:noAutofit/>
          </a:bodyPr>
          <a:lstStyle/>
          <a:p>
            <a:pPr indent="-203200" lvl="0" marL="228600" rtl="0" algn="l">
              <a:lnSpc>
                <a:spcPct val="90000"/>
              </a:lnSpc>
              <a:spcBef>
                <a:spcPts val="0"/>
              </a:spcBef>
              <a:spcAft>
                <a:spcPts val="0"/>
              </a:spcAft>
              <a:buClr>
                <a:schemeClr val="dk1"/>
              </a:buClr>
              <a:buSzPts val="2400"/>
              <a:buChar char="■"/>
            </a:pPr>
            <a:r>
              <a:rPr lang="en-US" sz="2400"/>
              <a:t> </a:t>
            </a:r>
            <a:r>
              <a:rPr lang="en-US" sz="2400"/>
              <a:t>Start with what and who you know.  Figure out who is </a:t>
            </a:r>
            <a:r>
              <a:rPr lang="en-US" sz="2400"/>
              <a:t>actively</a:t>
            </a:r>
            <a:r>
              <a:rPr lang="en-US" sz="2400"/>
              <a:t> involved and interested, then really cultivate those relationships.  </a:t>
            </a:r>
            <a:br>
              <a:rPr lang="en-US" sz="2400"/>
            </a:br>
            <a:r>
              <a:rPr lang="en-US" sz="2400"/>
              <a:t>(organizationally, legislatively, and in community)</a:t>
            </a:r>
            <a:br>
              <a:rPr lang="en-US" sz="2400"/>
            </a:br>
            <a:endParaRPr sz="2400"/>
          </a:p>
          <a:p>
            <a:pPr indent="-203200" lvl="0" marL="228600" rtl="0" algn="l">
              <a:lnSpc>
                <a:spcPct val="90000"/>
              </a:lnSpc>
              <a:spcBef>
                <a:spcPts val="0"/>
              </a:spcBef>
              <a:spcAft>
                <a:spcPts val="0"/>
              </a:spcAft>
              <a:buSzPts val="2400"/>
              <a:buChar char="■"/>
            </a:pPr>
            <a:r>
              <a:rPr lang="en-US" sz="2400"/>
              <a:t> Have realistic expectations.  (Timing, movement, modifications, compromise)</a:t>
            </a:r>
            <a:br>
              <a:rPr lang="en-US" sz="2400"/>
            </a:br>
            <a:endParaRPr sz="2400"/>
          </a:p>
          <a:p>
            <a:pPr indent="-203200" lvl="0" marL="228600" rtl="0" algn="l">
              <a:lnSpc>
                <a:spcPct val="90000"/>
              </a:lnSpc>
              <a:spcBef>
                <a:spcPts val="0"/>
              </a:spcBef>
              <a:spcAft>
                <a:spcPts val="0"/>
              </a:spcAft>
              <a:buSzPts val="2400"/>
              <a:buChar char="■"/>
            </a:pPr>
            <a:r>
              <a:rPr lang="en-US" sz="2400"/>
              <a:t> Bi-partisan Legislative champions, especially in Southern States, and </a:t>
            </a:r>
            <a:r>
              <a:rPr lang="en-US" sz="2400"/>
              <a:t>relational</a:t>
            </a:r>
            <a:r>
              <a:rPr lang="en-US" sz="2400"/>
              <a:t> advocacy are essential to advancing progressive and impact</a:t>
            </a:r>
            <a:r>
              <a:rPr lang="en-US" sz="2400"/>
              <a:t>ful legislation.</a:t>
            </a:r>
            <a:br>
              <a:rPr lang="en-US" sz="2400"/>
            </a:br>
            <a:endParaRPr sz="2400"/>
          </a:p>
          <a:p>
            <a:pPr indent="-203200" lvl="0" marL="228600" rtl="0" algn="l">
              <a:lnSpc>
                <a:spcPct val="90000"/>
              </a:lnSpc>
              <a:spcBef>
                <a:spcPts val="0"/>
              </a:spcBef>
              <a:spcAft>
                <a:spcPts val="0"/>
              </a:spcAft>
              <a:buSzPts val="2400"/>
              <a:buChar char="■"/>
            </a:pPr>
            <a:r>
              <a:rPr lang="en-US" sz="2400"/>
              <a:t> Community education, involvement, and leadership should be front and center.</a:t>
            </a:r>
            <a:br>
              <a:rPr lang="en-US" sz="2400"/>
            </a:br>
            <a:endParaRPr sz="2400"/>
          </a:p>
          <a:p>
            <a:pPr indent="-203200" lvl="0" marL="228600" rtl="0" algn="l">
              <a:lnSpc>
                <a:spcPct val="90000"/>
              </a:lnSpc>
              <a:spcBef>
                <a:spcPts val="0"/>
              </a:spcBef>
              <a:spcAft>
                <a:spcPts val="0"/>
              </a:spcAft>
              <a:buSzPts val="2400"/>
              <a:buChar char="■"/>
            </a:pPr>
            <a:r>
              <a:rPr lang="en-US" sz="2400"/>
              <a:t> Just because your bill has become a law does not mean the </a:t>
            </a:r>
            <a:br>
              <a:rPr lang="en-US" sz="2400"/>
            </a:br>
            <a:r>
              <a:rPr lang="en-US" sz="2400"/>
              <a:t>fight is over!</a:t>
            </a:r>
            <a:br>
              <a:rPr lang="en-US" sz="2400"/>
            </a:br>
            <a:endParaRPr sz="2400"/>
          </a:p>
          <a:p>
            <a:pPr indent="-203200" lvl="0" marL="228600" rtl="0" algn="l">
              <a:lnSpc>
                <a:spcPct val="90000"/>
              </a:lnSpc>
              <a:spcBef>
                <a:spcPts val="0"/>
              </a:spcBef>
              <a:spcAft>
                <a:spcPts val="0"/>
              </a:spcAft>
              <a:buSzPts val="2400"/>
              <a:buChar char="■"/>
            </a:pPr>
            <a:r>
              <a:rPr lang="en-US" sz="2400"/>
              <a:t>Virtual advocacy is HARD, y’all.</a:t>
            </a:r>
            <a:endParaRPr sz="2400"/>
          </a:p>
        </p:txBody>
      </p:sp>
      <p:pic>
        <p:nvPicPr>
          <p:cNvPr id="285" name="Google Shape;285;p39"/>
          <p:cNvPicPr preferRelativeResize="0"/>
          <p:nvPr/>
        </p:nvPicPr>
        <p:blipFill rotWithShape="1">
          <a:blip r:embed="rId3">
            <a:alphaModFix/>
          </a:blip>
          <a:srcRect b="0" l="38601" r="0" t="0"/>
          <a:stretch/>
        </p:blipFill>
        <p:spPr>
          <a:xfrm>
            <a:off x="9869950" y="4693525"/>
            <a:ext cx="2245349" cy="20584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40" title="Burns NCAAN">
            <a:hlinkClick r:id="rId3"/>
          </p:cNvPr>
          <p:cNvPicPr preferRelativeResize="0"/>
          <p:nvPr/>
        </p:nvPicPr>
        <p:blipFill>
          <a:blip r:embed="rId4">
            <a:alphaModFix/>
          </a:blip>
          <a:stretch>
            <a:fillRect/>
          </a:stretch>
        </p:blipFill>
        <p:spPr>
          <a:xfrm>
            <a:off x="1524000" y="0"/>
            <a:ext cx="914400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1000"/>
                                        <p:tgtEl>
                                          <p:spTgt spid="2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p41"/>
          <p:cNvPicPr preferRelativeResize="0"/>
          <p:nvPr/>
        </p:nvPicPr>
        <p:blipFill>
          <a:blip r:embed="rId3">
            <a:alphaModFix/>
          </a:blip>
          <a:stretch>
            <a:fillRect/>
          </a:stretch>
        </p:blipFill>
        <p:spPr>
          <a:xfrm>
            <a:off x="1632825" y="447738"/>
            <a:ext cx="8926350" cy="5962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6"/>
          <p:cNvSpPr txBox="1"/>
          <p:nvPr>
            <p:ph type="title"/>
          </p:nvPr>
        </p:nvSpPr>
        <p:spPr>
          <a:xfrm>
            <a:off x="415600" y="745767"/>
            <a:ext cx="11360700" cy="7635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b="1" lang="en-US"/>
              <a:t>NC AIDS Action Network</a:t>
            </a:r>
            <a:endParaRPr b="1"/>
          </a:p>
        </p:txBody>
      </p:sp>
      <p:sp>
        <p:nvSpPr>
          <p:cNvPr id="117" name="Google Shape;117;p16"/>
          <p:cNvSpPr txBox="1"/>
          <p:nvPr>
            <p:ph idx="1" type="body"/>
          </p:nvPr>
        </p:nvSpPr>
        <p:spPr>
          <a:xfrm>
            <a:off x="932650" y="1917625"/>
            <a:ext cx="6201000" cy="4555200"/>
          </a:xfrm>
          <a:prstGeom prst="rect">
            <a:avLst/>
          </a:prstGeom>
        </p:spPr>
        <p:txBody>
          <a:bodyPr anchorCtr="0" anchor="t" bIns="45700" lIns="91425" spcFirstLastPara="1" rIns="91425" wrap="square" tIns="45700">
            <a:noAutofit/>
          </a:bodyPr>
          <a:lstStyle/>
          <a:p>
            <a:pPr indent="0" lvl="0" marL="0" marR="0" rtl="0" algn="ctr">
              <a:lnSpc>
                <a:spcPct val="115000"/>
              </a:lnSpc>
              <a:spcBef>
                <a:spcPts val="0"/>
              </a:spcBef>
              <a:spcAft>
                <a:spcPts val="2100"/>
              </a:spcAft>
              <a:buNone/>
            </a:pPr>
            <a:r>
              <a:rPr lang="en-US" sz="2600">
                <a:solidFill>
                  <a:srgbClr val="000000"/>
                </a:solidFill>
              </a:rPr>
              <a:t>Mission Statement:</a:t>
            </a:r>
            <a:br>
              <a:rPr lang="en-US" sz="2600">
                <a:solidFill>
                  <a:srgbClr val="000000"/>
                </a:solidFill>
              </a:rPr>
            </a:br>
            <a:r>
              <a:rPr lang="en-US" sz="2600">
                <a:solidFill>
                  <a:srgbClr val="000000"/>
                </a:solidFill>
              </a:rPr>
              <a:t>The North Carolina AIDS Action Network improves the lives of people living with HIV/AIDS and affected communities through outreach and public education, policy advocacy, and community-building to increase visibility and mutual support of people living with HIV/AIDS throughout our state.</a:t>
            </a:r>
            <a:endParaRPr sz="2600">
              <a:solidFill>
                <a:srgbClr val="000000"/>
              </a:solidFill>
            </a:endParaRPr>
          </a:p>
        </p:txBody>
      </p:sp>
      <p:pic>
        <p:nvPicPr>
          <p:cNvPr id="118" name="Google Shape;118;p16"/>
          <p:cNvPicPr preferRelativeResize="0"/>
          <p:nvPr/>
        </p:nvPicPr>
        <p:blipFill>
          <a:blip r:embed="rId3">
            <a:alphaModFix/>
          </a:blip>
          <a:stretch>
            <a:fillRect/>
          </a:stretch>
        </p:blipFill>
        <p:spPr>
          <a:xfrm>
            <a:off x="7263075" y="1689625"/>
            <a:ext cx="4707000" cy="4707000"/>
          </a:xfrm>
          <a:prstGeom prst="rect">
            <a:avLst/>
          </a:prstGeom>
          <a:noFill/>
          <a:ln>
            <a:noFill/>
          </a:ln>
        </p:spPr>
      </p:pic>
      <p:pic>
        <p:nvPicPr>
          <p:cNvPr id="119" name="Google Shape;119;p16"/>
          <p:cNvPicPr preferRelativeResize="0"/>
          <p:nvPr/>
        </p:nvPicPr>
        <p:blipFill rotWithShape="1">
          <a:blip r:embed="rId4">
            <a:alphaModFix/>
          </a:blip>
          <a:srcRect b="21433" l="27662" r="0" t="0"/>
          <a:stretch/>
        </p:blipFill>
        <p:spPr>
          <a:xfrm>
            <a:off x="7257033" y="4773825"/>
            <a:ext cx="1494118" cy="1622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7"/>
          <p:cNvSpPr txBox="1"/>
          <p:nvPr>
            <p:ph type="title"/>
          </p:nvPr>
        </p:nvSpPr>
        <p:spPr>
          <a:xfrm>
            <a:off x="796600" y="593367"/>
            <a:ext cx="11360700" cy="763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HIV In North Carolina</a:t>
            </a:r>
            <a:endParaRPr b="1"/>
          </a:p>
        </p:txBody>
      </p:sp>
      <p:sp>
        <p:nvSpPr>
          <p:cNvPr id="125" name="Google Shape;125;p17"/>
          <p:cNvSpPr txBox="1"/>
          <p:nvPr>
            <p:ph idx="1" type="body"/>
          </p:nvPr>
        </p:nvSpPr>
        <p:spPr>
          <a:xfrm>
            <a:off x="720400" y="1384233"/>
            <a:ext cx="11360700" cy="4555200"/>
          </a:xfrm>
          <a:prstGeom prst="rect">
            <a:avLst/>
          </a:prstGeom>
        </p:spPr>
        <p:txBody>
          <a:bodyPr anchorCtr="0" anchor="t" bIns="45700" lIns="91425" spcFirstLastPara="1" rIns="91425" wrap="square" tIns="45700">
            <a:noAutofit/>
          </a:bodyPr>
          <a:lstStyle/>
          <a:p>
            <a:pPr indent="-469900" lvl="0" marL="609600" rtl="0" algn="l">
              <a:spcBef>
                <a:spcPts val="1000"/>
              </a:spcBef>
              <a:spcAft>
                <a:spcPts val="0"/>
              </a:spcAft>
              <a:buClr>
                <a:srgbClr val="000000"/>
              </a:buClr>
              <a:buSzPts val="2600"/>
              <a:buChar char="■"/>
            </a:pPr>
            <a:r>
              <a:rPr lang="en-US" sz="2600">
                <a:solidFill>
                  <a:srgbClr val="000000"/>
                </a:solidFill>
              </a:rPr>
              <a:t>Approximately 38,400 individuals are living with HIV in North Carolina</a:t>
            </a:r>
            <a:endParaRPr sz="2600">
              <a:solidFill>
                <a:srgbClr val="000000"/>
              </a:solidFill>
            </a:endParaRPr>
          </a:p>
          <a:p>
            <a:pPr indent="-469900" lvl="1" marL="1219200" rtl="0" algn="l">
              <a:spcBef>
                <a:spcPts val="0"/>
              </a:spcBef>
              <a:spcAft>
                <a:spcPts val="0"/>
              </a:spcAft>
              <a:buClr>
                <a:srgbClr val="000000"/>
              </a:buClr>
              <a:buSzPts val="2600"/>
              <a:buChar char="–"/>
            </a:pPr>
            <a:r>
              <a:rPr lang="en-US" sz="2600">
                <a:solidFill>
                  <a:srgbClr val="000000"/>
                </a:solidFill>
              </a:rPr>
              <a:t>It is estimated that 4,400 of those individuals do not know their status</a:t>
            </a:r>
            <a:br>
              <a:rPr lang="en-US" sz="2600">
                <a:solidFill>
                  <a:srgbClr val="000000"/>
                </a:solidFill>
              </a:rPr>
            </a:br>
            <a:endParaRPr sz="2600">
              <a:solidFill>
                <a:srgbClr val="000000"/>
              </a:solidFill>
            </a:endParaRPr>
          </a:p>
          <a:p>
            <a:pPr indent="-469900" lvl="0" marL="609600" rtl="0" algn="l">
              <a:spcBef>
                <a:spcPts val="0"/>
              </a:spcBef>
              <a:spcAft>
                <a:spcPts val="0"/>
              </a:spcAft>
              <a:buClr>
                <a:srgbClr val="000000"/>
              </a:buClr>
              <a:buSzPts val="2600"/>
              <a:buChar char="■"/>
            </a:pPr>
            <a:r>
              <a:rPr lang="en-US" sz="2600">
                <a:solidFill>
                  <a:srgbClr val="000000"/>
                </a:solidFill>
              </a:rPr>
              <a:t>In 2019, there were approximately 1,383 new HIV Diagnoses.  The rate of new cases has remained fairly stagnant over the last several years, but we did see an increase in 2019.</a:t>
            </a:r>
            <a:br>
              <a:rPr lang="en-US" sz="2600">
                <a:solidFill>
                  <a:srgbClr val="000000"/>
                </a:solidFill>
              </a:rPr>
            </a:br>
            <a:endParaRPr sz="2600">
              <a:solidFill>
                <a:srgbClr val="000000"/>
              </a:solidFill>
            </a:endParaRPr>
          </a:p>
          <a:p>
            <a:pPr indent="-469900" lvl="0" marL="609600" rtl="0" algn="l">
              <a:spcBef>
                <a:spcPts val="0"/>
              </a:spcBef>
              <a:spcAft>
                <a:spcPts val="0"/>
              </a:spcAft>
              <a:buClr>
                <a:srgbClr val="000000"/>
              </a:buClr>
              <a:buSzPts val="2600"/>
              <a:buChar char="■"/>
            </a:pPr>
            <a:r>
              <a:rPr lang="en-US" sz="2600">
                <a:solidFill>
                  <a:srgbClr val="000000"/>
                </a:solidFill>
              </a:rPr>
              <a:t>As of 2018, there were 3,771 active PrEP users in North Carolina.</a:t>
            </a:r>
            <a:br>
              <a:rPr lang="en-US" sz="2600">
                <a:solidFill>
                  <a:srgbClr val="000000"/>
                </a:solidFill>
              </a:rPr>
            </a:br>
            <a:endParaRPr sz="2600">
              <a:solidFill>
                <a:srgbClr val="000000"/>
              </a:solidFill>
            </a:endParaRPr>
          </a:p>
          <a:p>
            <a:pPr indent="-469900" lvl="0" marL="609600" rtl="0" algn="l">
              <a:spcBef>
                <a:spcPts val="0"/>
              </a:spcBef>
              <a:spcAft>
                <a:spcPts val="0"/>
              </a:spcAft>
              <a:buClr>
                <a:srgbClr val="000000"/>
              </a:buClr>
              <a:buSzPts val="2600"/>
              <a:buChar char="■"/>
            </a:pPr>
            <a:r>
              <a:rPr lang="en-US" sz="2600">
                <a:solidFill>
                  <a:srgbClr val="000000"/>
                </a:solidFill>
              </a:rPr>
              <a:t>Very little data present for PEP services and utilization, which shows the need for increased access and education.</a:t>
            </a:r>
            <a:endParaRPr sz="2600">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8"/>
          <p:cNvSpPr txBox="1"/>
          <p:nvPr>
            <p:ph type="title"/>
          </p:nvPr>
        </p:nvSpPr>
        <p:spPr>
          <a:xfrm>
            <a:off x="814375" y="73192"/>
            <a:ext cx="11360700" cy="763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4200">
                <a:solidFill>
                  <a:srgbClr val="000000"/>
                </a:solidFill>
              </a:rPr>
              <a:t>HIV Prevalence in NC</a:t>
            </a:r>
            <a:endParaRPr b="1" sz="4200">
              <a:solidFill>
                <a:srgbClr val="000000"/>
              </a:solidFill>
            </a:endParaRPr>
          </a:p>
        </p:txBody>
      </p:sp>
      <p:pic>
        <p:nvPicPr>
          <p:cNvPr id="131" name="Google Shape;131;p18"/>
          <p:cNvPicPr preferRelativeResize="0"/>
          <p:nvPr/>
        </p:nvPicPr>
        <p:blipFill>
          <a:blip r:embed="rId3">
            <a:alphaModFix/>
          </a:blip>
          <a:stretch>
            <a:fillRect/>
          </a:stretch>
        </p:blipFill>
        <p:spPr>
          <a:xfrm>
            <a:off x="1686450" y="767825"/>
            <a:ext cx="6699425" cy="5961875"/>
          </a:xfrm>
          <a:prstGeom prst="rect">
            <a:avLst/>
          </a:prstGeom>
          <a:noFill/>
          <a:ln>
            <a:noFill/>
          </a:ln>
        </p:spPr>
      </p:pic>
      <p:sp>
        <p:nvSpPr>
          <p:cNvPr id="132" name="Google Shape;132;p18"/>
          <p:cNvSpPr txBox="1"/>
          <p:nvPr/>
        </p:nvSpPr>
        <p:spPr>
          <a:xfrm>
            <a:off x="4010517" y="6407625"/>
            <a:ext cx="8264100" cy="9639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100" u="sng">
                <a:solidFill>
                  <a:schemeClr val="hlink"/>
                </a:solidFill>
                <a:latin typeface="Playfair Display"/>
                <a:ea typeface="Playfair Display"/>
                <a:cs typeface="Playfair Display"/>
                <a:sym typeface="Playfair Display"/>
                <a:hlinkClick r:id="rId4"/>
              </a:rPr>
              <a:t>https://aidsvu.org/state/north-carolina/</a:t>
            </a:r>
            <a:r>
              <a:rPr lang="en-US" sz="1100">
                <a:latin typeface="Playfair Display"/>
                <a:ea typeface="Playfair Display"/>
                <a:cs typeface="Playfair Display"/>
                <a:sym typeface="Playfair Display"/>
              </a:rPr>
              <a:t> </a:t>
            </a:r>
            <a:endParaRPr sz="1100">
              <a:latin typeface="Playfair Display"/>
              <a:ea typeface="Playfair Display"/>
              <a:cs typeface="Playfair Display"/>
              <a:sym typeface="Playfair Displa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9"/>
          <p:cNvSpPr txBox="1"/>
          <p:nvPr>
            <p:ph type="title"/>
          </p:nvPr>
        </p:nvSpPr>
        <p:spPr>
          <a:xfrm>
            <a:off x="821325" y="136173"/>
            <a:ext cx="10955100" cy="611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4200"/>
              <a:t>Current PrEP Providers in NC</a:t>
            </a:r>
            <a:endParaRPr b="1" sz="4200"/>
          </a:p>
        </p:txBody>
      </p:sp>
      <p:pic>
        <p:nvPicPr>
          <p:cNvPr id="139" name="Google Shape;139;p19"/>
          <p:cNvPicPr preferRelativeResize="0"/>
          <p:nvPr/>
        </p:nvPicPr>
        <p:blipFill>
          <a:blip r:embed="rId3">
            <a:alphaModFix/>
          </a:blip>
          <a:stretch>
            <a:fillRect/>
          </a:stretch>
        </p:blipFill>
        <p:spPr>
          <a:xfrm>
            <a:off x="1347425" y="895700"/>
            <a:ext cx="7581425" cy="57610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20"/>
          <p:cNvPicPr preferRelativeResize="0"/>
          <p:nvPr/>
        </p:nvPicPr>
        <p:blipFill rotWithShape="1">
          <a:blip r:embed="rId3">
            <a:alphaModFix/>
          </a:blip>
          <a:srcRect b="33759" l="5418" r="5311" t="24640"/>
          <a:stretch/>
        </p:blipFill>
        <p:spPr>
          <a:xfrm>
            <a:off x="759675" y="1653751"/>
            <a:ext cx="11334500" cy="4478300"/>
          </a:xfrm>
          <a:prstGeom prst="rect">
            <a:avLst/>
          </a:prstGeom>
          <a:noFill/>
          <a:ln>
            <a:noFill/>
          </a:ln>
        </p:spPr>
      </p:pic>
      <p:pic>
        <p:nvPicPr>
          <p:cNvPr id="146" name="Google Shape;146;p20"/>
          <p:cNvPicPr preferRelativeResize="0"/>
          <p:nvPr/>
        </p:nvPicPr>
        <p:blipFill rotWithShape="1">
          <a:blip r:embed="rId4">
            <a:alphaModFix amt="40000"/>
          </a:blip>
          <a:srcRect b="22601" l="0" r="0" t="18754"/>
          <a:stretch/>
        </p:blipFill>
        <p:spPr>
          <a:xfrm>
            <a:off x="1024232" y="1653750"/>
            <a:ext cx="10548518" cy="44783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1"/>
          <p:cNvSpPr txBox="1"/>
          <p:nvPr>
            <p:ph type="title"/>
          </p:nvPr>
        </p:nvSpPr>
        <p:spPr>
          <a:xfrm>
            <a:off x="838200" y="76200"/>
            <a:ext cx="9601200" cy="1485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PEP Access Issues</a:t>
            </a:r>
            <a:endParaRPr b="1"/>
          </a:p>
        </p:txBody>
      </p:sp>
      <p:sp>
        <p:nvSpPr>
          <p:cNvPr id="153" name="Google Shape;153;p21"/>
          <p:cNvSpPr txBox="1"/>
          <p:nvPr>
            <p:ph idx="1" type="body"/>
          </p:nvPr>
        </p:nvSpPr>
        <p:spPr>
          <a:xfrm>
            <a:off x="1143000" y="1517073"/>
            <a:ext cx="9601200" cy="4121700"/>
          </a:xfrm>
          <a:prstGeom prst="rect">
            <a:avLst/>
          </a:prstGeom>
          <a:noFill/>
          <a:ln>
            <a:noFill/>
          </a:ln>
        </p:spPr>
        <p:txBody>
          <a:bodyPr anchorCtr="0" anchor="t" bIns="45700" lIns="91425" spcFirstLastPara="1" rIns="91425" wrap="square" tIns="45700">
            <a:normAutofit/>
          </a:bodyPr>
          <a:lstStyle/>
          <a:p>
            <a:pPr indent="-247650" lvl="0" marL="228600" rtl="0" algn="l">
              <a:lnSpc>
                <a:spcPct val="90000"/>
              </a:lnSpc>
              <a:spcBef>
                <a:spcPts val="0"/>
              </a:spcBef>
              <a:spcAft>
                <a:spcPts val="0"/>
              </a:spcAft>
              <a:buClr>
                <a:schemeClr val="dk1"/>
              </a:buClr>
              <a:buSzPts val="3100"/>
              <a:buChar char="■"/>
            </a:pPr>
            <a:r>
              <a:rPr lang="en-US" sz="2300"/>
              <a:t>Stigma from physicians and other health care providers</a:t>
            </a:r>
            <a:endParaRPr sz="2300"/>
          </a:p>
          <a:p>
            <a:pPr indent="0" lvl="0" marL="0" rtl="0" algn="l">
              <a:lnSpc>
                <a:spcPct val="90000"/>
              </a:lnSpc>
              <a:spcBef>
                <a:spcPts val="1000"/>
              </a:spcBef>
              <a:spcAft>
                <a:spcPts val="0"/>
              </a:spcAft>
              <a:buClr>
                <a:schemeClr val="dk1"/>
              </a:buClr>
              <a:buSzPts val="2800"/>
              <a:buNone/>
            </a:pPr>
            <a:r>
              <a:t/>
            </a:r>
            <a:endParaRPr sz="2300"/>
          </a:p>
          <a:p>
            <a:pPr indent="-247650" lvl="0" marL="228600" rtl="0" algn="l">
              <a:lnSpc>
                <a:spcPct val="90000"/>
              </a:lnSpc>
              <a:spcBef>
                <a:spcPts val="1000"/>
              </a:spcBef>
              <a:spcAft>
                <a:spcPts val="0"/>
              </a:spcAft>
              <a:buClr>
                <a:schemeClr val="dk1"/>
              </a:buClr>
              <a:buSzPts val="3100"/>
              <a:buChar char="■"/>
            </a:pPr>
            <a:r>
              <a:rPr lang="en-US" sz="2300"/>
              <a:t>Location of health care facilities</a:t>
            </a:r>
            <a:endParaRPr sz="2300"/>
          </a:p>
          <a:p>
            <a:pPr indent="0" lvl="0" marL="0" rtl="0" algn="l">
              <a:lnSpc>
                <a:spcPct val="90000"/>
              </a:lnSpc>
              <a:spcBef>
                <a:spcPts val="1000"/>
              </a:spcBef>
              <a:spcAft>
                <a:spcPts val="0"/>
              </a:spcAft>
              <a:buClr>
                <a:schemeClr val="dk1"/>
              </a:buClr>
              <a:buSzPts val="2800"/>
              <a:buNone/>
            </a:pPr>
            <a:r>
              <a:t/>
            </a:r>
            <a:endParaRPr sz="2300"/>
          </a:p>
          <a:p>
            <a:pPr indent="-247650" lvl="0" marL="228600" rtl="0" algn="l">
              <a:lnSpc>
                <a:spcPct val="90000"/>
              </a:lnSpc>
              <a:spcBef>
                <a:spcPts val="1000"/>
              </a:spcBef>
              <a:spcAft>
                <a:spcPts val="0"/>
              </a:spcAft>
              <a:buClr>
                <a:schemeClr val="dk1"/>
              </a:buClr>
              <a:buSzPts val="3100"/>
              <a:buChar char="■"/>
            </a:pPr>
            <a:r>
              <a:rPr lang="en-US" sz="2300"/>
              <a:t>Limited at night and on the weekends</a:t>
            </a:r>
            <a:br>
              <a:rPr lang="en-US" sz="2300"/>
            </a:br>
            <a:endParaRPr sz="2300"/>
          </a:p>
          <a:p>
            <a:pPr indent="-247650" lvl="0" marL="228600" rtl="0" algn="l">
              <a:lnSpc>
                <a:spcPct val="90000"/>
              </a:lnSpc>
              <a:spcBef>
                <a:spcPts val="1000"/>
              </a:spcBef>
              <a:spcAft>
                <a:spcPts val="0"/>
              </a:spcAft>
              <a:buSzPts val="3100"/>
              <a:buChar char="■"/>
            </a:pPr>
            <a:r>
              <a:rPr lang="en-US" sz="2300"/>
              <a:t>Very little public knowledge of this prevention </a:t>
            </a:r>
            <a:br>
              <a:rPr lang="en-US" sz="2300"/>
            </a:br>
            <a:r>
              <a:rPr lang="en-US" sz="2300"/>
              <a:t>strategy.</a:t>
            </a:r>
            <a:endParaRPr sz="2300"/>
          </a:p>
        </p:txBody>
      </p:sp>
      <p:pic>
        <p:nvPicPr>
          <p:cNvPr id="154" name="Google Shape;154;p21"/>
          <p:cNvPicPr preferRelativeResize="0"/>
          <p:nvPr/>
        </p:nvPicPr>
        <p:blipFill>
          <a:blip r:embed="rId3">
            <a:alphaModFix/>
          </a:blip>
          <a:stretch>
            <a:fillRect/>
          </a:stretch>
        </p:blipFill>
        <p:spPr>
          <a:xfrm>
            <a:off x="7402850" y="3580475"/>
            <a:ext cx="4613025" cy="3056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2"/>
          <p:cNvSpPr txBox="1"/>
          <p:nvPr>
            <p:ph type="title"/>
          </p:nvPr>
        </p:nvSpPr>
        <p:spPr>
          <a:xfrm>
            <a:off x="796600" y="364767"/>
            <a:ext cx="11360700" cy="763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Why pharmacists?</a:t>
            </a:r>
            <a:endParaRPr b="1"/>
          </a:p>
        </p:txBody>
      </p:sp>
      <p:sp>
        <p:nvSpPr>
          <p:cNvPr id="161" name="Google Shape;161;p22"/>
          <p:cNvSpPr txBox="1"/>
          <p:nvPr>
            <p:ph idx="1" type="body"/>
          </p:nvPr>
        </p:nvSpPr>
        <p:spPr>
          <a:xfrm>
            <a:off x="796600" y="1460433"/>
            <a:ext cx="11360700" cy="4555200"/>
          </a:xfrm>
          <a:prstGeom prst="rect">
            <a:avLst/>
          </a:prstGeom>
        </p:spPr>
        <p:txBody>
          <a:bodyPr anchorCtr="0" anchor="t" bIns="45700" lIns="91425" spcFirstLastPara="1" rIns="91425" wrap="square" tIns="45700">
            <a:noAutofit/>
          </a:bodyPr>
          <a:lstStyle/>
          <a:p>
            <a:pPr indent="-374650" lvl="0" marL="457200" rtl="0" algn="l">
              <a:spcBef>
                <a:spcPts val="1000"/>
              </a:spcBef>
              <a:spcAft>
                <a:spcPts val="0"/>
              </a:spcAft>
              <a:buSzPts val="2300"/>
              <a:buChar char="■"/>
            </a:pPr>
            <a:r>
              <a:rPr lang="en-US" sz="2300"/>
              <a:t>In rural NC (both East and West), there are large “deserts” where there are very few if any providers, </a:t>
            </a:r>
            <a:r>
              <a:rPr lang="en-US" sz="2300"/>
              <a:t>especially</a:t>
            </a:r>
            <a:r>
              <a:rPr lang="en-US" sz="2300"/>
              <a:t> for HIV services.</a:t>
            </a:r>
            <a:br>
              <a:rPr lang="en-US" sz="2300"/>
            </a:br>
            <a:endParaRPr sz="2300"/>
          </a:p>
          <a:p>
            <a:pPr indent="-374650" lvl="0" marL="457200" rtl="0" algn="l">
              <a:spcBef>
                <a:spcPts val="0"/>
              </a:spcBef>
              <a:spcAft>
                <a:spcPts val="0"/>
              </a:spcAft>
              <a:buSzPts val="2300"/>
              <a:buChar char="■"/>
            </a:pPr>
            <a:r>
              <a:rPr lang="en-US" sz="2300"/>
              <a:t>Senator Burgin: “There are 5 counties without a family physician, 20 without a pediatrician, 26 without an OB-GYN, and 30 without a psychiatrist.”  Pharmacists serve as a main, and often only, source of healthcare for many folks living in rural areas of the state.</a:t>
            </a:r>
            <a:br>
              <a:rPr lang="en-US" sz="2300"/>
            </a:br>
            <a:endParaRPr sz="2300"/>
          </a:p>
          <a:p>
            <a:pPr indent="-374650" lvl="0" marL="457200" rtl="0" algn="l">
              <a:spcBef>
                <a:spcPts val="0"/>
              </a:spcBef>
              <a:spcAft>
                <a:spcPts val="0"/>
              </a:spcAft>
              <a:buSzPts val="2300"/>
              <a:buChar char="■"/>
            </a:pPr>
            <a:r>
              <a:rPr lang="en-US" sz="2300"/>
              <a:t>72-hour window with starting a PEP regimen makes seeking services outside of the traditional </a:t>
            </a:r>
            <a:r>
              <a:rPr lang="en-US" sz="2300"/>
              <a:t>health</a:t>
            </a:r>
            <a:r>
              <a:rPr lang="en-US" sz="2300"/>
              <a:t> setting really difficult.  This often leaves ER trips as the only option, which can be a major cost for uninsured and </a:t>
            </a:r>
            <a:r>
              <a:rPr lang="en-US" sz="2300"/>
              <a:t>underinsured</a:t>
            </a:r>
            <a:r>
              <a:rPr lang="en-US" sz="2300"/>
              <a:t> folks.</a:t>
            </a:r>
            <a:br>
              <a:rPr lang="en-US" sz="2300"/>
            </a:br>
            <a:endParaRPr sz="2300"/>
          </a:p>
          <a:p>
            <a:pPr indent="-374650" lvl="0" marL="457200" rtl="0" algn="l">
              <a:spcBef>
                <a:spcPts val="0"/>
              </a:spcBef>
              <a:spcAft>
                <a:spcPts val="0"/>
              </a:spcAft>
              <a:buSzPts val="2300"/>
              <a:buChar char="■"/>
            </a:pPr>
            <a:r>
              <a:rPr lang="en-US" sz="2300"/>
              <a:t>This is natural fit when our health systems and providers are already spread thin due to the pandemic and appointments are hard to come by.</a:t>
            </a:r>
            <a:endParaRPr sz="2300"/>
          </a:p>
        </p:txBody>
      </p:sp>
      <p:pic>
        <p:nvPicPr>
          <p:cNvPr id="162" name="Google Shape;162;p22"/>
          <p:cNvPicPr preferRelativeResize="0"/>
          <p:nvPr/>
        </p:nvPicPr>
        <p:blipFill>
          <a:blip r:embed="rId3">
            <a:alphaModFix/>
          </a:blip>
          <a:stretch>
            <a:fillRect/>
          </a:stretch>
        </p:blipFill>
        <p:spPr>
          <a:xfrm flipH="1">
            <a:off x="7347525" y="-55450"/>
            <a:ext cx="1961150" cy="16039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rop">
  <a:themeElements>
    <a:clrScheme name="Crop">
      <a:dk1>
        <a:srgbClr val="000000"/>
      </a:dk1>
      <a:lt1>
        <a:srgbClr val="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